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5143500" cx="9144000"/>
  <p:notesSz cx="6858000" cy="9144000"/>
  <p:embeddedFontLst>
    <p:embeddedFont>
      <p:font typeface="Roboto"/>
      <p:regular r:id="rId45"/>
      <p:bold r:id="rId46"/>
      <p:italic r:id="rId47"/>
      <p:boldItalic r:id="rId48"/>
    </p:embeddedFont>
    <p:embeddedFont>
      <p:font typeface="Open Sans SemiBold"/>
      <p:regular r:id="rId49"/>
      <p:bold r:id="rId50"/>
      <p:italic r:id="rId51"/>
      <p:boldItalic r:id="rId52"/>
    </p:embeddedFont>
    <p:embeddedFont>
      <p:font typeface="Russo One"/>
      <p:regular r:id="rId53"/>
    </p:embeddedFont>
    <p:embeddedFont>
      <p:font typeface="Oswald"/>
      <p:regular r:id="rId54"/>
      <p:bold r:id="rId55"/>
    </p:embeddedFont>
    <p:embeddedFont>
      <p:font typeface="Archivo Black"/>
      <p:regular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OpenSansSemiBold-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OpenSans-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SemiBold-italic.fntdata"/><Relationship Id="rId50" Type="http://schemas.openxmlformats.org/officeDocument/2006/relationships/font" Target="fonts/OpenSansSemiBold-bold.fntdata"/><Relationship Id="rId53" Type="http://schemas.openxmlformats.org/officeDocument/2006/relationships/font" Target="fonts/RussoOne-regular.fntdata"/><Relationship Id="rId52" Type="http://schemas.openxmlformats.org/officeDocument/2006/relationships/font" Target="fonts/OpenSansSemiBold-boldItalic.fntdata"/><Relationship Id="rId11" Type="http://schemas.openxmlformats.org/officeDocument/2006/relationships/slide" Target="slides/slide7.xml"/><Relationship Id="rId55" Type="http://schemas.openxmlformats.org/officeDocument/2006/relationships/font" Target="fonts/Oswald-bold.fntdata"/><Relationship Id="rId10" Type="http://schemas.openxmlformats.org/officeDocument/2006/relationships/slide" Target="slides/slide6.xml"/><Relationship Id="rId54" Type="http://schemas.openxmlformats.org/officeDocument/2006/relationships/font" Target="fonts/Oswald-regular.fntdata"/><Relationship Id="rId13" Type="http://schemas.openxmlformats.org/officeDocument/2006/relationships/slide" Target="slides/slide9.xml"/><Relationship Id="rId57" Type="http://schemas.openxmlformats.org/officeDocument/2006/relationships/font" Target="fonts/OpenSans-regular.fntdata"/><Relationship Id="rId12" Type="http://schemas.openxmlformats.org/officeDocument/2006/relationships/slide" Target="slides/slide8.xml"/><Relationship Id="rId56" Type="http://schemas.openxmlformats.org/officeDocument/2006/relationships/font" Target="fonts/ArchivoBlack-regular.fntdata"/><Relationship Id="rId15" Type="http://schemas.openxmlformats.org/officeDocument/2006/relationships/slide" Target="slides/slide11.xml"/><Relationship Id="rId59" Type="http://schemas.openxmlformats.org/officeDocument/2006/relationships/font" Target="fonts/OpenSans-italic.fntdata"/><Relationship Id="rId14" Type="http://schemas.openxmlformats.org/officeDocument/2006/relationships/slide" Target="slides/slide10.xml"/><Relationship Id="rId58" Type="http://schemas.openxmlformats.org/officeDocument/2006/relationships/font" Target="fonts/OpenSans-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990e7732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d990e7732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30bd1488cf_8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30bd1488cf_8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d990e77325_1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d990e77325_1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02124"/>
                </a:solidFill>
                <a:highlight>
                  <a:srgbClr val="F8F9FA"/>
                </a:highlight>
              </a:rPr>
              <a:t>La décomposition des séries chronologiques consiste à considérer une série comme une combinaison de niveaux, de tendances, la saisonnalité et les composantes du bruit.</a:t>
            </a:r>
            <a:endParaRPr sz="1300">
              <a:solidFill>
                <a:srgbClr val="202124"/>
              </a:solidFill>
              <a:highlight>
                <a:srgbClr val="F8F9FA"/>
              </a:highlight>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990e77325_1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990e77325_1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02124"/>
                </a:solidFill>
                <a:highlight>
                  <a:srgbClr val="F8F9FA"/>
                </a:highlight>
              </a:rPr>
              <a:t>La stationnarité décrit que la série chronologique a :</a:t>
            </a:r>
            <a:endParaRPr>
              <a:solidFill>
                <a:srgbClr val="202124"/>
              </a:solidFill>
              <a:highlight>
                <a:srgbClr val="F8F9FA"/>
              </a:highlight>
            </a:endParaRPr>
          </a:p>
          <a:p>
            <a:pPr indent="0" lvl="0" marL="0" rtl="0" algn="l">
              <a:spcBef>
                <a:spcPts val="0"/>
              </a:spcBef>
              <a:spcAft>
                <a:spcPts val="0"/>
              </a:spcAft>
              <a:buNone/>
            </a:pPr>
            <a:r>
              <a:rPr lang="en">
                <a:solidFill>
                  <a:srgbClr val="202124"/>
                </a:solidFill>
                <a:highlight>
                  <a:srgbClr val="F8F9FA"/>
                </a:highlight>
              </a:rPr>
              <a:t>- La moyenne constante et la moyenne ne dépendent pas du temps</a:t>
            </a:r>
            <a:endParaRPr>
              <a:solidFill>
                <a:srgbClr val="202124"/>
              </a:solidFill>
              <a:highlight>
                <a:srgbClr val="F8F9FA"/>
              </a:highlight>
            </a:endParaRPr>
          </a:p>
          <a:p>
            <a:pPr indent="0" lvl="0" marL="0" rtl="0" algn="l">
              <a:spcBef>
                <a:spcPts val="0"/>
              </a:spcBef>
              <a:spcAft>
                <a:spcPts val="0"/>
              </a:spcAft>
              <a:buNone/>
            </a:pPr>
            <a:r>
              <a:rPr lang="en">
                <a:solidFill>
                  <a:srgbClr val="202124"/>
                </a:solidFill>
                <a:highlight>
                  <a:srgbClr val="F8F9FA"/>
                </a:highlight>
              </a:rPr>
              <a:t>- La variance constante et la variance ne dépendent pas du temps</a:t>
            </a:r>
            <a:endParaRPr>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rPr lang="en">
                <a:solidFill>
                  <a:srgbClr val="202124"/>
                </a:solidFill>
                <a:highlight>
                  <a:srgbClr val="F8F9FA"/>
                </a:highlight>
              </a:rPr>
              <a:t>Nous allons vérifier si nos données sont stationnaires ou non</a:t>
            </a:r>
            <a:endParaRPr>
              <a:solidFill>
                <a:srgbClr val="202124"/>
              </a:solidFill>
              <a:highlight>
                <a:srgbClr val="F8F9FA"/>
              </a:highlight>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d990e77325_1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d990e77325_1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30bd1488cf_8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30bd1488cf_8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 flottants sont séparés par des virgule et non pas des simples points et donc les variables avait comme type object </a:t>
            </a:r>
            <a:endParaRPr/>
          </a:p>
          <a:p>
            <a:pPr indent="0" lvl="0" marL="0" rtl="0" algn="l">
              <a:spcBef>
                <a:spcPts val="0"/>
              </a:spcBef>
              <a:spcAft>
                <a:spcPts val="0"/>
              </a:spcAft>
              <a:buNone/>
            </a:pPr>
            <a:r>
              <a:rPr lang="en"/>
              <a:t>Beaucoup de variables avait comme valeur ( NaN ou 0 ) c’est pour ce cela nous avons été obligé de les supprimer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30bd1488cf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30bd1488cf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moving on to the modelling part of the problem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30bd1488cf_1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30bd1488cf_1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thing we need to talk about the core of our model which is the LSTM or Long Short-Term Memory </a:t>
            </a:r>
            <a:r>
              <a:rPr lang="en">
                <a:solidFill>
                  <a:schemeClr val="dk1"/>
                </a:solidFill>
              </a:rPr>
              <a:t>layer, it has been a state of the art in terms of modelling sequential data and particularly Language Modelling </a:t>
            </a:r>
            <a:r>
              <a:rPr lang="en">
                <a:solidFill>
                  <a:schemeClr val="dk1"/>
                </a:solidFill>
              </a:rPr>
              <a:t>before becoming used also with time series.</a:t>
            </a:r>
            <a:endParaRPr>
              <a:solidFill>
                <a:schemeClr val="dk1"/>
              </a:solidFill>
            </a:endParaRPr>
          </a:p>
          <a:p>
            <a:pPr indent="0" lvl="0" marL="0" rtl="0" algn="l">
              <a:spcBef>
                <a:spcPts val="0"/>
              </a:spcBef>
              <a:spcAft>
                <a:spcPts val="0"/>
              </a:spcAft>
              <a:buNone/>
            </a:pPr>
            <a:r>
              <a:rPr lang="en">
                <a:solidFill>
                  <a:schemeClr val="dk1"/>
                </a:solidFill>
              </a:rPr>
              <a:t> It’s advantage over other sequential data models is that it could memorize patterns from a long period in the past. In addition, it could deal with non-stationarity unlike other statistical models for time series such as ARIMA.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30bd1488cf_1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30bd1488cf_1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for our architecture, we have used 3 LSTM layers to learn complex patterns in the sequences, 2 fully connected layers to estimate the output, batch normalization layers for numerical stability and dropout layers to avoid overfitting the data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30bd1488cf_1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30bd1488cf_1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experimentation was composed of 2 </a:t>
            </a:r>
            <a:r>
              <a:rPr lang="en"/>
              <a:t>approaches</a:t>
            </a:r>
            <a:r>
              <a:rPr lang="en"/>
              <a:t> ; the first using the model as a sequence to value model where we take a sequence of past datapoints and predict the following value which will be concatenated to the sequence to predict the next point and so on and so fourth. This approach gave good results on the validation set but it was unable to do forecasting due to the propagation of the errors.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30bd1488cf_1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30bd1488cf_1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difference in our 2nd </a:t>
            </a:r>
            <a:r>
              <a:rPr lang="en"/>
              <a:t>approach</a:t>
            </a:r>
            <a:r>
              <a:rPr lang="en"/>
              <a:t> is that we’re predicting a sequence of the following n_forecast points which made the process more robust and gave reasonable results as we’re going to see with Ahmed.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dc7518e0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dc7518e0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30bd1488cf_1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30bd1488cf_1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to evaluate the model while training we have plotted its training and the validation errors, for our first model that trained on the minimal temperature, we see the error stabilizes at around 5%,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30bd1488cf_1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30bd1488cf_1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the second model that trained on the maximal temperature, we see the error stabilizes at around 3% as well,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30bd1488cf_1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30bd1488cf_1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And </a:t>
            </a:r>
            <a:r>
              <a:rPr lang="en">
                <a:solidFill>
                  <a:schemeClr val="dk1"/>
                </a:solidFill>
              </a:rPr>
              <a:t>for our the final model that trained on the solar radiation, we see the error stabilizes at around 6%,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30bd1488c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30bd1488c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d990e77325_1_1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d990e77325_1_1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30bd1488c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30bd1488c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30bd1488c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30bd1488c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30e1ce209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30e1ce209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d990e77325_1_1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d990e77325_1_1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30bd1488c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30bd1488c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dc7518e05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dc7518e05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d990e77325_1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d990e77325_1_1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30bd1488cf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30bd1488c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30bd1488c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30bd1488c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30bd1488c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30bd1488c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30bd1488c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30bd1488c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30bd1488c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30bd1488c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30bd1488c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30bd1488c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d990e77325_1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d990e77325_1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30bd1488c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30bd1488c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d990e77325_1_1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d990e77325_1_1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30bd1488cf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30bd1488cf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d990e77325_1_1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d990e77325_1_1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30bd1488cf_9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30bd1488cf_9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d990e77325_1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d990e77325_1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990e77325_1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d990e77325_1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None/>
            </a:pPr>
            <a:r>
              <a:rPr lang="en">
                <a:solidFill>
                  <a:srgbClr val="202124"/>
                </a:solidFill>
                <a:highlight>
                  <a:srgbClr val="F8F9FA"/>
                </a:highlight>
              </a:rPr>
              <a:t>Comme on peut le remarquer, aucune conclusion ne peut être tirée. </a:t>
            </a:r>
            <a:r>
              <a:rPr lang="en">
                <a:solidFill>
                  <a:srgbClr val="202124"/>
                </a:solidFill>
                <a:highlight>
                  <a:srgbClr val="F8F9FA"/>
                </a:highlight>
              </a:rPr>
              <a:t>Ceci</a:t>
            </a:r>
            <a:r>
              <a:rPr lang="en">
                <a:solidFill>
                  <a:srgbClr val="202124"/>
                </a:solidFill>
                <a:highlight>
                  <a:srgbClr val="F8F9FA"/>
                </a:highlight>
              </a:rPr>
              <a:t> est attendu compte tenu de la forte variation de nos paramètres entre la nuit et le jour. </a:t>
            </a:r>
            <a:r>
              <a:rPr lang="en">
                <a:solidFill>
                  <a:srgbClr val="202124"/>
                </a:solidFill>
                <a:highlight>
                  <a:srgbClr val="F8F9FA"/>
                </a:highlight>
              </a:rPr>
              <a:t>Pour</a:t>
            </a:r>
            <a:r>
              <a:rPr lang="en">
                <a:solidFill>
                  <a:srgbClr val="202124"/>
                </a:solidFill>
                <a:highlight>
                  <a:srgbClr val="F8F9FA"/>
                </a:highlight>
              </a:rPr>
              <a:t> y remédier, nous </a:t>
            </a:r>
            <a:r>
              <a:rPr lang="en">
                <a:solidFill>
                  <a:srgbClr val="202124"/>
                </a:solidFill>
                <a:highlight>
                  <a:srgbClr val="F8F9FA"/>
                </a:highlight>
              </a:rPr>
              <a:t>décomposons</a:t>
            </a:r>
            <a:r>
              <a:rPr lang="en">
                <a:solidFill>
                  <a:srgbClr val="202124"/>
                </a:solidFill>
                <a:highlight>
                  <a:srgbClr val="F8F9FA"/>
                </a:highlight>
              </a:rPr>
              <a:t> les données. Pour la température nous prendrons deux valeurs, celle de maximum et de minimum hebdomadaire. Le choix des valeurs hebdomadaires est choisi pour réduire les fluctuations de température et harmoniser les valeurs de rayonnement qui varient beaucoup.</a:t>
            </a:r>
            <a:endParaRPr>
              <a:solidFill>
                <a:srgbClr val="202124"/>
              </a:solidFill>
              <a:highlight>
                <a:srgbClr val="F8F9FA"/>
              </a:highlight>
            </a:endParaRPr>
          </a:p>
          <a:p>
            <a:pPr indent="0" lvl="0" marL="0" rtl="0" algn="l">
              <a:spcBef>
                <a:spcPts val="0"/>
              </a:spcBef>
              <a:spcAft>
                <a:spcPts val="0"/>
              </a:spcAft>
              <a:buClr>
                <a:schemeClr val="dk1"/>
              </a:buClr>
              <a:buSzPts val="1100"/>
              <a:buFont typeface="Arial"/>
              <a:buNone/>
            </a:pPr>
            <a:r>
              <a:t/>
            </a:r>
            <a:endParaRPr sz="800">
              <a:solidFill>
                <a:srgbClr val="5D6879"/>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30bd1488cf_8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30bd1488cf_8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None/>
            </a:pPr>
            <a:r>
              <a:t/>
            </a:r>
            <a:endParaRPr>
              <a:solidFill>
                <a:srgbClr val="202124"/>
              </a:solidFill>
              <a:highlight>
                <a:srgbClr val="F8F9FA"/>
              </a:highlight>
            </a:endParaRPr>
          </a:p>
          <a:p>
            <a:pPr indent="0" lvl="0" marL="0" rtl="0" algn="l">
              <a:spcBef>
                <a:spcPts val="0"/>
              </a:spcBef>
              <a:spcAft>
                <a:spcPts val="0"/>
              </a:spcAft>
              <a:buNone/>
            </a:pPr>
            <a:r>
              <a:t/>
            </a:r>
            <a:endParaRPr sz="800">
              <a:solidFill>
                <a:srgbClr val="5D6879"/>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30bd1488cf_8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30bd1488cf_8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985350" y="469575"/>
            <a:ext cx="7173300" cy="17133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985350" y="2219875"/>
            <a:ext cx="7173000" cy="438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solidFill>
                  <a:srgbClr val="FFFFF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1080300" y="2458913"/>
            <a:ext cx="6983400" cy="1610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9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subTitle"/>
          </p:nvPr>
        </p:nvSpPr>
        <p:spPr>
          <a:xfrm>
            <a:off x="1284000" y="4008088"/>
            <a:ext cx="65760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 name="Google Shape;48;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9" name="Shape 49"/>
        <p:cNvGrpSpPr/>
        <p:nvPr/>
      </p:nvGrpSpPr>
      <p:grpSpPr>
        <a:xfrm>
          <a:off x="0" y="0"/>
          <a:ext cx="0" cy="0"/>
          <a:chOff x="0" y="0"/>
          <a:chExt cx="0" cy="0"/>
        </a:xfrm>
      </p:grpSpPr>
      <p:sp>
        <p:nvSpPr>
          <p:cNvPr id="50" name="Google Shape;50;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51" name="Shape 51"/>
        <p:cNvGrpSpPr/>
        <p:nvPr/>
      </p:nvGrpSpPr>
      <p:grpSpPr>
        <a:xfrm>
          <a:off x="0" y="0"/>
          <a:ext cx="0" cy="0"/>
          <a:chOff x="0" y="0"/>
          <a:chExt cx="0" cy="0"/>
        </a:xfrm>
      </p:grpSpPr>
      <p:sp>
        <p:nvSpPr>
          <p:cNvPr id="52" name="Google Shape;52;p13"/>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3" name="Google Shape;53;p13"/>
          <p:cNvSpPr txBox="1"/>
          <p:nvPr>
            <p:ph idx="1" type="subTitle"/>
          </p:nvPr>
        </p:nvSpPr>
        <p:spPr>
          <a:xfrm>
            <a:off x="5038975" y="1896775"/>
            <a:ext cx="24861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Oswald"/>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2pPr>
            <a:lvl3pPr lvl="2"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3pPr>
            <a:lvl4pPr lvl="3"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4pPr>
            <a:lvl5pPr lvl="4"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5pPr>
            <a:lvl6pPr lvl="5"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6pPr>
            <a:lvl7pPr lvl="6"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7pPr>
            <a:lvl8pPr lvl="7"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8pPr>
            <a:lvl9pPr lvl="8"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9pPr>
          </a:lstStyle>
          <a:p/>
        </p:txBody>
      </p:sp>
      <p:sp>
        <p:nvSpPr>
          <p:cNvPr id="54" name="Google Shape;54;p13"/>
          <p:cNvSpPr txBox="1"/>
          <p:nvPr>
            <p:ph idx="2" type="subTitle"/>
          </p:nvPr>
        </p:nvSpPr>
        <p:spPr>
          <a:xfrm>
            <a:off x="5038975" y="22828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5" name="Google Shape;55;p13"/>
          <p:cNvSpPr txBox="1"/>
          <p:nvPr>
            <p:ph idx="3" type="subTitle"/>
          </p:nvPr>
        </p:nvSpPr>
        <p:spPr>
          <a:xfrm>
            <a:off x="1618925" y="1896775"/>
            <a:ext cx="26346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Oswald"/>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2pPr>
            <a:lvl3pPr lvl="2"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3pPr>
            <a:lvl4pPr lvl="3"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4pPr>
            <a:lvl5pPr lvl="4"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5pPr>
            <a:lvl6pPr lvl="5"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6pPr>
            <a:lvl7pPr lvl="6"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7pPr>
            <a:lvl8pPr lvl="7"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8pPr>
            <a:lvl9pPr lvl="8"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9pPr>
          </a:lstStyle>
          <a:p/>
        </p:txBody>
      </p:sp>
      <p:sp>
        <p:nvSpPr>
          <p:cNvPr id="56" name="Google Shape;56;p13"/>
          <p:cNvSpPr txBox="1"/>
          <p:nvPr>
            <p:ph idx="4" type="subTitle"/>
          </p:nvPr>
        </p:nvSpPr>
        <p:spPr>
          <a:xfrm>
            <a:off x="1693175" y="22828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7" name="Google Shape;57;p13"/>
          <p:cNvSpPr txBox="1"/>
          <p:nvPr>
            <p:ph idx="5" type="subTitle"/>
          </p:nvPr>
        </p:nvSpPr>
        <p:spPr>
          <a:xfrm>
            <a:off x="5038975" y="3677800"/>
            <a:ext cx="24861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Oswald"/>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2pPr>
            <a:lvl3pPr lvl="2"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3pPr>
            <a:lvl4pPr lvl="3"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4pPr>
            <a:lvl5pPr lvl="4"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5pPr>
            <a:lvl6pPr lvl="5"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6pPr>
            <a:lvl7pPr lvl="6"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7pPr>
            <a:lvl8pPr lvl="7"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8pPr>
            <a:lvl9pPr lvl="8"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9pPr>
          </a:lstStyle>
          <a:p/>
        </p:txBody>
      </p:sp>
      <p:sp>
        <p:nvSpPr>
          <p:cNvPr id="58" name="Google Shape;58;p13"/>
          <p:cNvSpPr txBox="1"/>
          <p:nvPr>
            <p:ph idx="6" type="subTitle"/>
          </p:nvPr>
        </p:nvSpPr>
        <p:spPr>
          <a:xfrm>
            <a:off x="5038975" y="40638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9" name="Google Shape;59;p13"/>
          <p:cNvSpPr txBox="1"/>
          <p:nvPr>
            <p:ph idx="7" type="subTitle"/>
          </p:nvPr>
        </p:nvSpPr>
        <p:spPr>
          <a:xfrm>
            <a:off x="1618925" y="3677800"/>
            <a:ext cx="26346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Oswald"/>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2pPr>
            <a:lvl3pPr lvl="2"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3pPr>
            <a:lvl4pPr lvl="3"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4pPr>
            <a:lvl5pPr lvl="4"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5pPr>
            <a:lvl6pPr lvl="5"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6pPr>
            <a:lvl7pPr lvl="6"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7pPr>
            <a:lvl8pPr lvl="7"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8pPr>
            <a:lvl9pPr lvl="8" rtl="0" algn="ctr">
              <a:spcBef>
                <a:spcPts val="0"/>
              </a:spcBef>
              <a:spcAft>
                <a:spcPts val="0"/>
              </a:spcAft>
              <a:buClr>
                <a:schemeClr val="dk1"/>
              </a:buClr>
              <a:buSzPts val="2100"/>
              <a:buFont typeface="Oswald"/>
              <a:buNone/>
              <a:defRPr b="1" sz="2100">
                <a:solidFill>
                  <a:schemeClr val="dk1"/>
                </a:solidFill>
                <a:latin typeface="Oswald"/>
                <a:ea typeface="Oswald"/>
                <a:cs typeface="Oswald"/>
                <a:sym typeface="Oswald"/>
              </a:defRPr>
            </a:lvl9pPr>
          </a:lstStyle>
          <a:p/>
        </p:txBody>
      </p:sp>
      <p:sp>
        <p:nvSpPr>
          <p:cNvPr id="60" name="Google Shape;60;p13"/>
          <p:cNvSpPr txBox="1"/>
          <p:nvPr>
            <p:ph idx="8" type="subTitle"/>
          </p:nvPr>
        </p:nvSpPr>
        <p:spPr>
          <a:xfrm>
            <a:off x="1693225" y="40638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 name="Google Shape;61;p13"/>
          <p:cNvSpPr txBox="1"/>
          <p:nvPr>
            <p:ph hasCustomPrompt="1" idx="9" type="title"/>
          </p:nvPr>
        </p:nvSpPr>
        <p:spPr>
          <a:xfrm>
            <a:off x="2416625" y="1284238"/>
            <a:ext cx="10392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62" name="Google Shape;62;p13"/>
          <p:cNvSpPr txBox="1"/>
          <p:nvPr>
            <p:ph hasCustomPrompt="1" idx="13" type="title"/>
          </p:nvPr>
        </p:nvSpPr>
        <p:spPr>
          <a:xfrm>
            <a:off x="5762425" y="1284238"/>
            <a:ext cx="10392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63" name="Google Shape;63;p13"/>
          <p:cNvSpPr txBox="1"/>
          <p:nvPr>
            <p:ph hasCustomPrompt="1" idx="14" type="title"/>
          </p:nvPr>
        </p:nvSpPr>
        <p:spPr>
          <a:xfrm>
            <a:off x="2416675" y="3063388"/>
            <a:ext cx="10392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64" name="Google Shape;64;p13"/>
          <p:cNvSpPr txBox="1"/>
          <p:nvPr>
            <p:ph hasCustomPrompt="1" idx="15" type="title"/>
          </p:nvPr>
        </p:nvSpPr>
        <p:spPr>
          <a:xfrm>
            <a:off x="5762425" y="3063388"/>
            <a:ext cx="10392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65" name="Google Shape;65;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66" name="Shape 66"/>
        <p:cNvGrpSpPr/>
        <p:nvPr/>
      </p:nvGrpSpPr>
      <p:grpSpPr>
        <a:xfrm>
          <a:off x="0" y="0"/>
          <a:ext cx="0" cy="0"/>
          <a:chOff x="0" y="0"/>
          <a:chExt cx="0" cy="0"/>
        </a:xfrm>
      </p:grpSpPr>
      <p:sp>
        <p:nvSpPr>
          <p:cNvPr id="67" name="Google Shape;67;p14"/>
          <p:cNvSpPr txBox="1"/>
          <p:nvPr>
            <p:ph type="title"/>
          </p:nvPr>
        </p:nvSpPr>
        <p:spPr>
          <a:xfrm>
            <a:off x="2410500" y="3903900"/>
            <a:ext cx="4323000" cy="49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68" name="Google Shape;68;p14"/>
          <p:cNvSpPr txBox="1"/>
          <p:nvPr>
            <p:ph idx="1" type="subTitle"/>
          </p:nvPr>
        </p:nvSpPr>
        <p:spPr>
          <a:xfrm>
            <a:off x="1842900" y="2906688"/>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9" name="Google Shape;69;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70" name="Shape 70"/>
        <p:cNvGrpSpPr/>
        <p:nvPr/>
      </p:nvGrpSpPr>
      <p:grpSpPr>
        <a:xfrm>
          <a:off x="0" y="0"/>
          <a:ext cx="0" cy="0"/>
          <a:chOff x="0" y="0"/>
          <a:chExt cx="0" cy="0"/>
        </a:xfrm>
      </p:grpSpPr>
      <p:sp>
        <p:nvSpPr>
          <p:cNvPr id="71" name="Google Shape;71;p15"/>
          <p:cNvSpPr txBox="1"/>
          <p:nvPr>
            <p:ph type="title"/>
          </p:nvPr>
        </p:nvSpPr>
        <p:spPr>
          <a:xfrm>
            <a:off x="1902325" y="539500"/>
            <a:ext cx="5154300" cy="112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72" name="Google Shape;72;p15"/>
          <p:cNvSpPr txBox="1"/>
          <p:nvPr>
            <p:ph idx="1" type="subTitle"/>
          </p:nvPr>
        </p:nvSpPr>
        <p:spPr>
          <a:xfrm>
            <a:off x="2206975" y="1969588"/>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3" name="Google Shape;73;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74" name="Shape 74"/>
        <p:cNvGrpSpPr/>
        <p:nvPr/>
      </p:nvGrpSpPr>
      <p:grpSpPr>
        <a:xfrm>
          <a:off x="0" y="0"/>
          <a:ext cx="0" cy="0"/>
          <a:chOff x="0" y="0"/>
          <a:chExt cx="0" cy="0"/>
        </a:xfrm>
      </p:grpSpPr>
      <p:sp>
        <p:nvSpPr>
          <p:cNvPr id="75" name="Google Shape;75;p16"/>
          <p:cNvSpPr txBox="1"/>
          <p:nvPr>
            <p:ph type="title"/>
          </p:nvPr>
        </p:nvSpPr>
        <p:spPr>
          <a:xfrm>
            <a:off x="1068200" y="2414700"/>
            <a:ext cx="3058800" cy="7356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6" name="Google Shape;76;p16"/>
          <p:cNvSpPr txBox="1"/>
          <p:nvPr>
            <p:ph hasCustomPrompt="1" idx="2" type="title"/>
          </p:nvPr>
        </p:nvSpPr>
        <p:spPr>
          <a:xfrm>
            <a:off x="1068200" y="1436388"/>
            <a:ext cx="1650900" cy="9783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77" name="Google Shape;77;p16"/>
          <p:cNvSpPr txBox="1"/>
          <p:nvPr>
            <p:ph idx="1" type="subTitle"/>
          </p:nvPr>
        </p:nvSpPr>
        <p:spPr>
          <a:xfrm>
            <a:off x="1068200" y="3206725"/>
            <a:ext cx="2562900" cy="500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78" name="Google Shape;7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79" name="Shape 79"/>
        <p:cNvGrpSpPr/>
        <p:nvPr/>
      </p:nvGrpSpPr>
      <p:grpSpPr>
        <a:xfrm>
          <a:off x="0" y="0"/>
          <a:ext cx="0" cy="0"/>
          <a:chOff x="0" y="0"/>
          <a:chExt cx="0" cy="0"/>
        </a:xfrm>
      </p:grpSpPr>
      <p:sp>
        <p:nvSpPr>
          <p:cNvPr id="80" name="Google Shape;80;p17"/>
          <p:cNvSpPr txBox="1"/>
          <p:nvPr>
            <p:ph type="title"/>
          </p:nvPr>
        </p:nvSpPr>
        <p:spPr>
          <a:xfrm>
            <a:off x="4521775" y="1692463"/>
            <a:ext cx="3909000" cy="978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 name="Google Shape;81;p17"/>
          <p:cNvSpPr txBox="1"/>
          <p:nvPr>
            <p:ph idx="1" type="subTitle"/>
          </p:nvPr>
        </p:nvSpPr>
        <p:spPr>
          <a:xfrm>
            <a:off x="4521775" y="267102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82" name="Google Shape;82;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83" name="Shape 83"/>
        <p:cNvGrpSpPr/>
        <p:nvPr/>
      </p:nvGrpSpPr>
      <p:grpSpPr>
        <a:xfrm>
          <a:off x="0" y="0"/>
          <a:ext cx="0" cy="0"/>
          <a:chOff x="0" y="0"/>
          <a:chExt cx="0" cy="0"/>
        </a:xfrm>
      </p:grpSpPr>
      <p:sp>
        <p:nvSpPr>
          <p:cNvPr id="84" name="Google Shape;84;p18"/>
          <p:cNvSpPr txBox="1"/>
          <p:nvPr>
            <p:ph idx="1" type="subTitle"/>
          </p:nvPr>
        </p:nvSpPr>
        <p:spPr>
          <a:xfrm>
            <a:off x="3475700" y="1988725"/>
            <a:ext cx="2192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85" name="Google Shape;85;p18"/>
          <p:cNvSpPr txBox="1"/>
          <p:nvPr>
            <p:ph idx="2" type="subTitle"/>
          </p:nvPr>
        </p:nvSpPr>
        <p:spPr>
          <a:xfrm>
            <a:off x="3475725" y="2374850"/>
            <a:ext cx="21927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6" name="Google Shape;86;p18"/>
          <p:cNvSpPr txBox="1"/>
          <p:nvPr>
            <p:ph idx="3" type="subTitle"/>
          </p:nvPr>
        </p:nvSpPr>
        <p:spPr>
          <a:xfrm>
            <a:off x="919725" y="1988725"/>
            <a:ext cx="2192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87" name="Google Shape;87;p18"/>
          <p:cNvSpPr txBox="1"/>
          <p:nvPr>
            <p:ph idx="4" type="subTitle"/>
          </p:nvPr>
        </p:nvSpPr>
        <p:spPr>
          <a:xfrm>
            <a:off x="919825" y="2374850"/>
            <a:ext cx="21927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8" name="Google Shape;88;p18"/>
          <p:cNvSpPr txBox="1"/>
          <p:nvPr>
            <p:ph idx="5" type="subTitle"/>
          </p:nvPr>
        </p:nvSpPr>
        <p:spPr>
          <a:xfrm>
            <a:off x="6031575" y="1988725"/>
            <a:ext cx="2192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89" name="Google Shape;89;p18"/>
          <p:cNvSpPr txBox="1"/>
          <p:nvPr>
            <p:ph idx="6" type="subTitle"/>
          </p:nvPr>
        </p:nvSpPr>
        <p:spPr>
          <a:xfrm>
            <a:off x="6031575" y="2374850"/>
            <a:ext cx="21927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0" name="Google Shape;90;p1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 name="Google Shape;91;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p:cSld name="CUSTOM_4_2_1">
    <p:spTree>
      <p:nvGrpSpPr>
        <p:cNvPr id="92" name="Shape 92"/>
        <p:cNvGrpSpPr/>
        <p:nvPr/>
      </p:nvGrpSpPr>
      <p:grpSpPr>
        <a:xfrm>
          <a:off x="0" y="0"/>
          <a:ext cx="0" cy="0"/>
          <a:chOff x="0" y="0"/>
          <a:chExt cx="0" cy="0"/>
        </a:xfrm>
      </p:grpSpPr>
      <p:sp>
        <p:nvSpPr>
          <p:cNvPr id="93" name="Google Shape;93;p19"/>
          <p:cNvSpPr txBox="1"/>
          <p:nvPr>
            <p:ph idx="1" type="subTitle"/>
          </p:nvPr>
        </p:nvSpPr>
        <p:spPr>
          <a:xfrm>
            <a:off x="2660825" y="2394175"/>
            <a:ext cx="18441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94" name="Google Shape;94;p19"/>
          <p:cNvSpPr txBox="1"/>
          <p:nvPr>
            <p:ph idx="2" type="subTitle"/>
          </p:nvPr>
        </p:nvSpPr>
        <p:spPr>
          <a:xfrm>
            <a:off x="2660825" y="27341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5" name="Google Shape;95;p19"/>
          <p:cNvSpPr txBox="1"/>
          <p:nvPr>
            <p:ph idx="3" type="subTitle"/>
          </p:nvPr>
        </p:nvSpPr>
        <p:spPr>
          <a:xfrm>
            <a:off x="682625" y="2394175"/>
            <a:ext cx="18441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96" name="Google Shape;96;p19"/>
          <p:cNvSpPr txBox="1"/>
          <p:nvPr>
            <p:ph idx="4" type="subTitle"/>
          </p:nvPr>
        </p:nvSpPr>
        <p:spPr>
          <a:xfrm>
            <a:off x="682625" y="27341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7" name="Google Shape;97;p19"/>
          <p:cNvSpPr txBox="1"/>
          <p:nvPr>
            <p:ph idx="5" type="subTitle"/>
          </p:nvPr>
        </p:nvSpPr>
        <p:spPr>
          <a:xfrm>
            <a:off x="4639025" y="2394175"/>
            <a:ext cx="18441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98" name="Google Shape;98;p19"/>
          <p:cNvSpPr txBox="1"/>
          <p:nvPr>
            <p:ph idx="6" type="subTitle"/>
          </p:nvPr>
        </p:nvSpPr>
        <p:spPr>
          <a:xfrm>
            <a:off x="4639025" y="27341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9" name="Google Shape;99;p1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0" name="Google Shape;100;p19"/>
          <p:cNvSpPr txBox="1"/>
          <p:nvPr>
            <p:ph idx="7" type="subTitle"/>
          </p:nvPr>
        </p:nvSpPr>
        <p:spPr>
          <a:xfrm>
            <a:off x="6617225" y="2394175"/>
            <a:ext cx="18441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101" name="Google Shape;101;p19"/>
          <p:cNvSpPr txBox="1"/>
          <p:nvPr>
            <p:ph idx="8" type="subTitle"/>
          </p:nvPr>
        </p:nvSpPr>
        <p:spPr>
          <a:xfrm>
            <a:off x="6617225" y="27341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2" name="Google Shape;102;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103" name="Shape 103"/>
        <p:cNvGrpSpPr/>
        <p:nvPr/>
      </p:nvGrpSpPr>
      <p:grpSpPr>
        <a:xfrm>
          <a:off x="0" y="0"/>
          <a:ext cx="0" cy="0"/>
          <a:chOff x="0" y="0"/>
          <a:chExt cx="0" cy="0"/>
        </a:xfrm>
      </p:grpSpPr>
      <p:sp>
        <p:nvSpPr>
          <p:cNvPr id="104" name="Google Shape;104;p20"/>
          <p:cNvSpPr txBox="1"/>
          <p:nvPr>
            <p:ph idx="1" type="subTitle"/>
          </p:nvPr>
        </p:nvSpPr>
        <p:spPr>
          <a:xfrm>
            <a:off x="3564175" y="1812000"/>
            <a:ext cx="2015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105" name="Google Shape;105;p20"/>
          <p:cNvSpPr txBox="1"/>
          <p:nvPr>
            <p:ph idx="2" type="subTitle"/>
          </p:nvPr>
        </p:nvSpPr>
        <p:spPr>
          <a:xfrm>
            <a:off x="3564175" y="220122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 name="Google Shape;106;p20"/>
          <p:cNvSpPr txBox="1"/>
          <p:nvPr>
            <p:ph idx="3" type="subTitle"/>
          </p:nvPr>
        </p:nvSpPr>
        <p:spPr>
          <a:xfrm>
            <a:off x="855850" y="1812000"/>
            <a:ext cx="2015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107" name="Google Shape;107;p20"/>
          <p:cNvSpPr txBox="1"/>
          <p:nvPr>
            <p:ph idx="4" type="subTitle"/>
          </p:nvPr>
        </p:nvSpPr>
        <p:spPr>
          <a:xfrm>
            <a:off x="855850" y="220122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8" name="Google Shape;108;p20"/>
          <p:cNvSpPr txBox="1"/>
          <p:nvPr>
            <p:ph idx="5" type="subTitle"/>
          </p:nvPr>
        </p:nvSpPr>
        <p:spPr>
          <a:xfrm>
            <a:off x="6272475" y="1812000"/>
            <a:ext cx="2015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109" name="Google Shape;109;p20"/>
          <p:cNvSpPr txBox="1"/>
          <p:nvPr>
            <p:ph idx="6" type="subTitle"/>
          </p:nvPr>
        </p:nvSpPr>
        <p:spPr>
          <a:xfrm>
            <a:off x="6272450" y="220122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0" name="Google Shape;110;p20"/>
          <p:cNvSpPr txBox="1"/>
          <p:nvPr>
            <p:ph idx="7" type="subTitle"/>
          </p:nvPr>
        </p:nvSpPr>
        <p:spPr>
          <a:xfrm>
            <a:off x="3564175" y="3543475"/>
            <a:ext cx="2015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111" name="Google Shape;111;p20"/>
          <p:cNvSpPr txBox="1"/>
          <p:nvPr>
            <p:ph idx="8" type="subTitle"/>
          </p:nvPr>
        </p:nvSpPr>
        <p:spPr>
          <a:xfrm>
            <a:off x="3564175" y="39327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2" name="Google Shape;112;p20"/>
          <p:cNvSpPr txBox="1"/>
          <p:nvPr>
            <p:ph idx="9" type="subTitle"/>
          </p:nvPr>
        </p:nvSpPr>
        <p:spPr>
          <a:xfrm>
            <a:off x="855850" y="3543475"/>
            <a:ext cx="2015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113" name="Google Shape;113;p20"/>
          <p:cNvSpPr txBox="1"/>
          <p:nvPr>
            <p:ph idx="13" type="subTitle"/>
          </p:nvPr>
        </p:nvSpPr>
        <p:spPr>
          <a:xfrm>
            <a:off x="855850" y="39327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4" name="Google Shape;114;p20"/>
          <p:cNvSpPr txBox="1"/>
          <p:nvPr>
            <p:ph idx="14" type="subTitle"/>
          </p:nvPr>
        </p:nvSpPr>
        <p:spPr>
          <a:xfrm>
            <a:off x="6272475" y="3543475"/>
            <a:ext cx="20157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115" name="Google Shape;115;p20"/>
          <p:cNvSpPr txBox="1"/>
          <p:nvPr>
            <p:ph idx="15" type="subTitle"/>
          </p:nvPr>
        </p:nvSpPr>
        <p:spPr>
          <a:xfrm>
            <a:off x="6272450" y="39327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6" name="Google Shape;116;p20"/>
          <p:cNvSpPr txBox="1"/>
          <p:nvPr>
            <p:ph type="title"/>
          </p:nvPr>
        </p:nvSpPr>
        <p:spPr>
          <a:xfrm>
            <a:off x="713225" y="445025"/>
            <a:ext cx="4647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5318975" y="2414700"/>
            <a:ext cx="3058800" cy="7356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 name="Google Shape;14;p3"/>
          <p:cNvSpPr txBox="1"/>
          <p:nvPr>
            <p:ph hasCustomPrompt="1" idx="2" type="title"/>
          </p:nvPr>
        </p:nvSpPr>
        <p:spPr>
          <a:xfrm>
            <a:off x="5318975" y="1436388"/>
            <a:ext cx="1650900" cy="9783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5" name="Google Shape;15;p3"/>
          <p:cNvSpPr txBox="1"/>
          <p:nvPr>
            <p:ph idx="1" type="subTitle"/>
          </p:nvPr>
        </p:nvSpPr>
        <p:spPr>
          <a:xfrm>
            <a:off x="5318975" y="3206725"/>
            <a:ext cx="2562900" cy="500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16" name="Google Shape;1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_1">
    <p:spTree>
      <p:nvGrpSpPr>
        <p:cNvPr id="118" name="Shape 118"/>
        <p:cNvGrpSpPr/>
        <p:nvPr/>
      </p:nvGrpSpPr>
      <p:grpSpPr>
        <a:xfrm>
          <a:off x="0" y="0"/>
          <a:ext cx="0" cy="0"/>
          <a:chOff x="0" y="0"/>
          <a:chExt cx="0" cy="0"/>
        </a:xfrm>
      </p:grpSpPr>
      <p:sp>
        <p:nvSpPr>
          <p:cNvPr id="119" name="Google Shape;119;p21"/>
          <p:cNvSpPr txBox="1"/>
          <p:nvPr>
            <p:ph idx="1" type="subTitle"/>
          </p:nvPr>
        </p:nvSpPr>
        <p:spPr>
          <a:xfrm>
            <a:off x="2988000" y="1858300"/>
            <a:ext cx="20319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120" name="Google Shape;120;p21"/>
          <p:cNvSpPr txBox="1"/>
          <p:nvPr>
            <p:ph idx="2" type="subTitle"/>
          </p:nvPr>
        </p:nvSpPr>
        <p:spPr>
          <a:xfrm>
            <a:off x="2988000" y="224536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1" name="Google Shape;121;p21"/>
          <p:cNvSpPr txBox="1"/>
          <p:nvPr>
            <p:ph idx="3" type="subTitle"/>
          </p:nvPr>
        </p:nvSpPr>
        <p:spPr>
          <a:xfrm>
            <a:off x="722375" y="1858300"/>
            <a:ext cx="20319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122" name="Google Shape;122;p21"/>
          <p:cNvSpPr txBox="1"/>
          <p:nvPr>
            <p:ph idx="4" type="subTitle"/>
          </p:nvPr>
        </p:nvSpPr>
        <p:spPr>
          <a:xfrm>
            <a:off x="722475" y="224536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3" name="Google Shape;123;p21"/>
          <p:cNvSpPr txBox="1"/>
          <p:nvPr>
            <p:ph idx="5" type="subTitle"/>
          </p:nvPr>
        </p:nvSpPr>
        <p:spPr>
          <a:xfrm>
            <a:off x="2988000" y="3513448"/>
            <a:ext cx="20319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124" name="Google Shape;124;p21"/>
          <p:cNvSpPr txBox="1"/>
          <p:nvPr>
            <p:ph idx="6" type="subTitle"/>
          </p:nvPr>
        </p:nvSpPr>
        <p:spPr>
          <a:xfrm>
            <a:off x="2988000" y="390050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 name="Google Shape;125;p21"/>
          <p:cNvSpPr txBox="1"/>
          <p:nvPr>
            <p:ph idx="7" type="subTitle"/>
          </p:nvPr>
        </p:nvSpPr>
        <p:spPr>
          <a:xfrm>
            <a:off x="722375" y="3513448"/>
            <a:ext cx="20319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126" name="Google Shape;126;p21"/>
          <p:cNvSpPr txBox="1"/>
          <p:nvPr>
            <p:ph idx="8" type="subTitle"/>
          </p:nvPr>
        </p:nvSpPr>
        <p:spPr>
          <a:xfrm>
            <a:off x="722475" y="390050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7" name="Google Shape;127;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8" name="Google Shape;128;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
    <p:spTree>
      <p:nvGrpSpPr>
        <p:cNvPr id="129" name="Shape 129"/>
        <p:cNvGrpSpPr/>
        <p:nvPr/>
      </p:nvGrpSpPr>
      <p:grpSpPr>
        <a:xfrm>
          <a:off x="0" y="0"/>
          <a:ext cx="0" cy="0"/>
          <a:chOff x="0" y="0"/>
          <a:chExt cx="0" cy="0"/>
        </a:xfrm>
      </p:grpSpPr>
      <p:sp>
        <p:nvSpPr>
          <p:cNvPr id="130" name="Google Shape;130;p22"/>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p:txBody>
      </p:sp>
      <p:sp>
        <p:nvSpPr>
          <p:cNvPr id="131" name="Google Shape;131;p22"/>
          <p:cNvSpPr txBox="1"/>
          <p:nvPr>
            <p:ph idx="1" type="subTitle"/>
          </p:nvPr>
        </p:nvSpPr>
        <p:spPr>
          <a:xfrm>
            <a:off x="3179700" y="4231300"/>
            <a:ext cx="2784600" cy="31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2" name="Google Shape;13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2">
    <p:spTree>
      <p:nvGrpSpPr>
        <p:cNvPr id="133" name="Shape 133"/>
        <p:cNvGrpSpPr/>
        <p:nvPr/>
      </p:nvGrpSpPr>
      <p:grpSpPr>
        <a:xfrm>
          <a:off x="0" y="0"/>
          <a:ext cx="0" cy="0"/>
          <a:chOff x="0" y="0"/>
          <a:chExt cx="0" cy="0"/>
        </a:xfrm>
      </p:grpSpPr>
      <p:sp>
        <p:nvSpPr>
          <p:cNvPr id="134" name="Google Shape;134;p23"/>
          <p:cNvSpPr txBox="1"/>
          <p:nvPr>
            <p:ph idx="1" type="subTitle"/>
          </p:nvPr>
        </p:nvSpPr>
        <p:spPr>
          <a:xfrm>
            <a:off x="3417825" y="1915925"/>
            <a:ext cx="23160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135" name="Google Shape;135;p23"/>
          <p:cNvSpPr txBox="1"/>
          <p:nvPr>
            <p:ph idx="2" type="subTitle"/>
          </p:nvPr>
        </p:nvSpPr>
        <p:spPr>
          <a:xfrm>
            <a:off x="3568125" y="2302480"/>
            <a:ext cx="2015400" cy="81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6" name="Google Shape;136;p23"/>
          <p:cNvSpPr txBox="1"/>
          <p:nvPr>
            <p:ph idx="3" type="subTitle"/>
          </p:nvPr>
        </p:nvSpPr>
        <p:spPr>
          <a:xfrm>
            <a:off x="938050" y="1915925"/>
            <a:ext cx="23160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137" name="Google Shape;137;p23"/>
          <p:cNvSpPr txBox="1"/>
          <p:nvPr>
            <p:ph idx="4" type="subTitle"/>
          </p:nvPr>
        </p:nvSpPr>
        <p:spPr>
          <a:xfrm>
            <a:off x="1088450" y="2302480"/>
            <a:ext cx="2015400" cy="81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8" name="Google Shape;138;p23"/>
          <p:cNvSpPr txBox="1"/>
          <p:nvPr>
            <p:ph idx="5" type="subTitle"/>
          </p:nvPr>
        </p:nvSpPr>
        <p:spPr>
          <a:xfrm>
            <a:off x="5905150" y="1915925"/>
            <a:ext cx="23160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chivo Black"/>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rtl="0" algn="ctr">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p:txBody>
      </p:sp>
      <p:sp>
        <p:nvSpPr>
          <p:cNvPr id="139" name="Google Shape;139;p23"/>
          <p:cNvSpPr txBox="1"/>
          <p:nvPr>
            <p:ph idx="6" type="subTitle"/>
          </p:nvPr>
        </p:nvSpPr>
        <p:spPr>
          <a:xfrm>
            <a:off x="6055450" y="2302480"/>
            <a:ext cx="2015400" cy="81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0" name="Google Shape;140;p2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 name="Google Shape;14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
    <p:spTree>
      <p:nvGrpSpPr>
        <p:cNvPr id="142" name="Shape 142"/>
        <p:cNvGrpSpPr/>
        <p:nvPr/>
      </p:nvGrpSpPr>
      <p:grpSpPr>
        <a:xfrm>
          <a:off x="0" y="0"/>
          <a:ext cx="0" cy="0"/>
          <a:chOff x="0" y="0"/>
          <a:chExt cx="0" cy="0"/>
        </a:xfrm>
      </p:grpSpPr>
      <p:sp>
        <p:nvSpPr>
          <p:cNvPr id="143" name="Google Shape;143;p24"/>
          <p:cNvSpPr txBox="1"/>
          <p:nvPr>
            <p:ph idx="1" type="subTitle"/>
          </p:nvPr>
        </p:nvSpPr>
        <p:spPr>
          <a:xfrm>
            <a:off x="6415987" y="1375075"/>
            <a:ext cx="2014800" cy="35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2pPr>
            <a:lvl3pPr lvl="2"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3pPr>
            <a:lvl4pPr lvl="3"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4pPr>
            <a:lvl5pPr lvl="4"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5pPr>
            <a:lvl6pPr lvl="5"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6pPr>
            <a:lvl7pPr lvl="6"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7pPr>
            <a:lvl8pPr lvl="7"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8pPr>
            <a:lvl9pPr lvl="8"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9pPr>
          </a:lstStyle>
          <a:p/>
        </p:txBody>
      </p:sp>
      <p:sp>
        <p:nvSpPr>
          <p:cNvPr id="144" name="Google Shape;144;p24"/>
          <p:cNvSpPr txBox="1"/>
          <p:nvPr>
            <p:ph idx="2" type="subTitle"/>
          </p:nvPr>
        </p:nvSpPr>
        <p:spPr>
          <a:xfrm>
            <a:off x="6415975" y="1761875"/>
            <a:ext cx="1850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5" name="Google Shape;145;p24"/>
          <p:cNvSpPr txBox="1"/>
          <p:nvPr>
            <p:ph idx="3" type="subTitle"/>
          </p:nvPr>
        </p:nvSpPr>
        <p:spPr>
          <a:xfrm>
            <a:off x="713237" y="1375075"/>
            <a:ext cx="2014800" cy="357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2pPr>
            <a:lvl3pPr lvl="2"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3pPr>
            <a:lvl4pPr lvl="3"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4pPr>
            <a:lvl5pPr lvl="4"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5pPr>
            <a:lvl6pPr lvl="5"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6pPr>
            <a:lvl7pPr lvl="6"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7pPr>
            <a:lvl8pPr lvl="7"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8pPr>
            <a:lvl9pPr lvl="8"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9pPr>
          </a:lstStyle>
          <a:p/>
        </p:txBody>
      </p:sp>
      <p:sp>
        <p:nvSpPr>
          <p:cNvPr id="146" name="Google Shape;146;p24"/>
          <p:cNvSpPr txBox="1"/>
          <p:nvPr>
            <p:ph idx="4" type="subTitle"/>
          </p:nvPr>
        </p:nvSpPr>
        <p:spPr>
          <a:xfrm>
            <a:off x="877300" y="1761875"/>
            <a:ext cx="18507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7" name="Google Shape;147;p24"/>
          <p:cNvSpPr txBox="1"/>
          <p:nvPr>
            <p:ph idx="5" type="subTitle"/>
          </p:nvPr>
        </p:nvSpPr>
        <p:spPr>
          <a:xfrm>
            <a:off x="6415987" y="3575050"/>
            <a:ext cx="2014800" cy="35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2pPr>
            <a:lvl3pPr lvl="2"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3pPr>
            <a:lvl4pPr lvl="3"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4pPr>
            <a:lvl5pPr lvl="4"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5pPr>
            <a:lvl6pPr lvl="5"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6pPr>
            <a:lvl7pPr lvl="6"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7pPr>
            <a:lvl8pPr lvl="7"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8pPr>
            <a:lvl9pPr lvl="8"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9pPr>
          </a:lstStyle>
          <a:p/>
        </p:txBody>
      </p:sp>
      <p:sp>
        <p:nvSpPr>
          <p:cNvPr id="148" name="Google Shape;148;p24"/>
          <p:cNvSpPr txBox="1"/>
          <p:nvPr>
            <p:ph idx="6" type="subTitle"/>
          </p:nvPr>
        </p:nvSpPr>
        <p:spPr>
          <a:xfrm>
            <a:off x="6415975" y="3961850"/>
            <a:ext cx="1850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9" name="Google Shape;149;p24"/>
          <p:cNvSpPr txBox="1"/>
          <p:nvPr>
            <p:ph idx="7" type="subTitle"/>
          </p:nvPr>
        </p:nvSpPr>
        <p:spPr>
          <a:xfrm>
            <a:off x="713237" y="3575050"/>
            <a:ext cx="2014800" cy="357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2pPr>
            <a:lvl3pPr lvl="2"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3pPr>
            <a:lvl4pPr lvl="3"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4pPr>
            <a:lvl5pPr lvl="4"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5pPr>
            <a:lvl6pPr lvl="5"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6pPr>
            <a:lvl7pPr lvl="6"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7pPr>
            <a:lvl8pPr lvl="7"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8pPr>
            <a:lvl9pPr lvl="8"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9pPr>
          </a:lstStyle>
          <a:p/>
        </p:txBody>
      </p:sp>
      <p:sp>
        <p:nvSpPr>
          <p:cNvPr id="150" name="Google Shape;150;p24"/>
          <p:cNvSpPr txBox="1"/>
          <p:nvPr>
            <p:ph idx="8" type="subTitle"/>
          </p:nvPr>
        </p:nvSpPr>
        <p:spPr>
          <a:xfrm>
            <a:off x="877300" y="3961850"/>
            <a:ext cx="18507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1" name="Google Shape;151;p2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2" name="Google Shape;15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153" name="Shape 153"/>
        <p:cNvGrpSpPr/>
        <p:nvPr/>
      </p:nvGrpSpPr>
      <p:grpSpPr>
        <a:xfrm>
          <a:off x="0" y="0"/>
          <a:ext cx="0" cy="0"/>
          <a:chOff x="0" y="0"/>
          <a:chExt cx="0" cy="0"/>
        </a:xfrm>
      </p:grpSpPr>
      <p:sp>
        <p:nvSpPr>
          <p:cNvPr id="154" name="Google Shape;154;p25"/>
          <p:cNvSpPr txBox="1"/>
          <p:nvPr>
            <p:ph hasCustomPrompt="1" type="title"/>
          </p:nvPr>
        </p:nvSpPr>
        <p:spPr>
          <a:xfrm>
            <a:off x="728000" y="718575"/>
            <a:ext cx="37650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3500"/>
            </a:lvl1pPr>
            <a:lvl2pPr lvl="1" rtl="0" algn="ctr">
              <a:spcBef>
                <a:spcPts val="0"/>
              </a:spcBef>
              <a:spcAft>
                <a:spcPts val="0"/>
              </a:spcAft>
              <a:buSzPts val="12000"/>
              <a:buFont typeface="Russo One"/>
              <a:buNone/>
              <a:defRPr sz="12000">
                <a:latin typeface="Russo One"/>
                <a:ea typeface="Russo One"/>
                <a:cs typeface="Russo One"/>
                <a:sym typeface="Russo One"/>
              </a:defRPr>
            </a:lvl2pPr>
            <a:lvl3pPr lvl="2" rtl="0" algn="ctr">
              <a:spcBef>
                <a:spcPts val="0"/>
              </a:spcBef>
              <a:spcAft>
                <a:spcPts val="0"/>
              </a:spcAft>
              <a:buSzPts val="12000"/>
              <a:buFont typeface="Russo One"/>
              <a:buNone/>
              <a:defRPr sz="12000">
                <a:latin typeface="Russo One"/>
                <a:ea typeface="Russo One"/>
                <a:cs typeface="Russo One"/>
                <a:sym typeface="Russo One"/>
              </a:defRPr>
            </a:lvl3pPr>
            <a:lvl4pPr lvl="3" rtl="0" algn="ctr">
              <a:spcBef>
                <a:spcPts val="0"/>
              </a:spcBef>
              <a:spcAft>
                <a:spcPts val="0"/>
              </a:spcAft>
              <a:buSzPts val="12000"/>
              <a:buFont typeface="Russo One"/>
              <a:buNone/>
              <a:defRPr sz="12000">
                <a:latin typeface="Russo One"/>
                <a:ea typeface="Russo One"/>
                <a:cs typeface="Russo One"/>
                <a:sym typeface="Russo One"/>
              </a:defRPr>
            </a:lvl4pPr>
            <a:lvl5pPr lvl="4" rtl="0" algn="ctr">
              <a:spcBef>
                <a:spcPts val="0"/>
              </a:spcBef>
              <a:spcAft>
                <a:spcPts val="0"/>
              </a:spcAft>
              <a:buSzPts val="12000"/>
              <a:buFont typeface="Russo One"/>
              <a:buNone/>
              <a:defRPr sz="12000">
                <a:latin typeface="Russo One"/>
                <a:ea typeface="Russo One"/>
                <a:cs typeface="Russo One"/>
                <a:sym typeface="Russo One"/>
              </a:defRPr>
            </a:lvl5pPr>
            <a:lvl6pPr lvl="5" rtl="0" algn="ctr">
              <a:spcBef>
                <a:spcPts val="0"/>
              </a:spcBef>
              <a:spcAft>
                <a:spcPts val="0"/>
              </a:spcAft>
              <a:buSzPts val="12000"/>
              <a:buFont typeface="Russo One"/>
              <a:buNone/>
              <a:defRPr sz="12000">
                <a:latin typeface="Russo One"/>
                <a:ea typeface="Russo One"/>
                <a:cs typeface="Russo One"/>
                <a:sym typeface="Russo One"/>
              </a:defRPr>
            </a:lvl6pPr>
            <a:lvl7pPr lvl="6" rtl="0" algn="ctr">
              <a:spcBef>
                <a:spcPts val="0"/>
              </a:spcBef>
              <a:spcAft>
                <a:spcPts val="0"/>
              </a:spcAft>
              <a:buSzPts val="12000"/>
              <a:buFont typeface="Russo One"/>
              <a:buNone/>
              <a:defRPr sz="12000">
                <a:latin typeface="Russo One"/>
                <a:ea typeface="Russo One"/>
                <a:cs typeface="Russo One"/>
                <a:sym typeface="Russo One"/>
              </a:defRPr>
            </a:lvl7pPr>
            <a:lvl8pPr lvl="7" rtl="0" algn="ctr">
              <a:spcBef>
                <a:spcPts val="0"/>
              </a:spcBef>
              <a:spcAft>
                <a:spcPts val="0"/>
              </a:spcAft>
              <a:buSzPts val="12000"/>
              <a:buFont typeface="Russo One"/>
              <a:buNone/>
              <a:defRPr sz="12000">
                <a:latin typeface="Russo One"/>
                <a:ea typeface="Russo One"/>
                <a:cs typeface="Russo One"/>
                <a:sym typeface="Russo One"/>
              </a:defRPr>
            </a:lvl8pPr>
            <a:lvl9pPr lvl="8" rtl="0" algn="ctr">
              <a:spcBef>
                <a:spcPts val="0"/>
              </a:spcBef>
              <a:spcAft>
                <a:spcPts val="0"/>
              </a:spcAft>
              <a:buSzPts val="12000"/>
              <a:buFont typeface="Russo One"/>
              <a:buNone/>
              <a:defRPr sz="12000">
                <a:latin typeface="Russo One"/>
                <a:ea typeface="Russo One"/>
                <a:cs typeface="Russo One"/>
                <a:sym typeface="Russo One"/>
              </a:defRPr>
            </a:lvl9pPr>
          </a:lstStyle>
          <a:p>
            <a:r>
              <a:t>xx%</a:t>
            </a:r>
          </a:p>
        </p:txBody>
      </p:sp>
      <p:sp>
        <p:nvSpPr>
          <p:cNvPr id="155" name="Google Shape;155;p25"/>
          <p:cNvSpPr txBox="1"/>
          <p:nvPr>
            <p:ph idx="1" type="subTitle"/>
          </p:nvPr>
        </p:nvSpPr>
        <p:spPr>
          <a:xfrm>
            <a:off x="727929" y="1350375"/>
            <a:ext cx="37650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6" name="Google Shape;156;p25"/>
          <p:cNvSpPr txBox="1"/>
          <p:nvPr>
            <p:ph hasCustomPrompt="1" idx="2" type="title"/>
          </p:nvPr>
        </p:nvSpPr>
        <p:spPr>
          <a:xfrm>
            <a:off x="728000" y="2067000"/>
            <a:ext cx="37650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3500"/>
            </a:lvl1pPr>
            <a:lvl2pPr lvl="1" rtl="0" algn="ctr">
              <a:spcBef>
                <a:spcPts val="0"/>
              </a:spcBef>
              <a:spcAft>
                <a:spcPts val="0"/>
              </a:spcAft>
              <a:buSzPts val="12000"/>
              <a:buFont typeface="Russo One"/>
              <a:buNone/>
              <a:defRPr sz="12000">
                <a:latin typeface="Russo One"/>
                <a:ea typeface="Russo One"/>
                <a:cs typeface="Russo One"/>
                <a:sym typeface="Russo One"/>
              </a:defRPr>
            </a:lvl2pPr>
            <a:lvl3pPr lvl="2" rtl="0" algn="ctr">
              <a:spcBef>
                <a:spcPts val="0"/>
              </a:spcBef>
              <a:spcAft>
                <a:spcPts val="0"/>
              </a:spcAft>
              <a:buSzPts val="12000"/>
              <a:buFont typeface="Russo One"/>
              <a:buNone/>
              <a:defRPr sz="12000">
                <a:latin typeface="Russo One"/>
                <a:ea typeface="Russo One"/>
                <a:cs typeface="Russo One"/>
                <a:sym typeface="Russo One"/>
              </a:defRPr>
            </a:lvl3pPr>
            <a:lvl4pPr lvl="3" rtl="0" algn="ctr">
              <a:spcBef>
                <a:spcPts val="0"/>
              </a:spcBef>
              <a:spcAft>
                <a:spcPts val="0"/>
              </a:spcAft>
              <a:buSzPts val="12000"/>
              <a:buFont typeface="Russo One"/>
              <a:buNone/>
              <a:defRPr sz="12000">
                <a:latin typeface="Russo One"/>
                <a:ea typeface="Russo One"/>
                <a:cs typeface="Russo One"/>
                <a:sym typeface="Russo One"/>
              </a:defRPr>
            </a:lvl4pPr>
            <a:lvl5pPr lvl="4" rtl="0" algn="ctr">
              <a:spcBef>
                <a:spcPts val="0"/>
              </a:spcBef>
              <a:spcAft>
                <a:spcPts val="0"/>
              </a:spcAft>
              <a:buSzPts val="12000"/>
              <a:buFont typeface="Russo One"/>
              <a:buNone/>
              <a:defRPr sz="12000">
                <a:latin typeface="Russo One"/>
                <a:ea typeface="Russo One"/>
                <a:cs typeface="Russo One"/>
                <a:sym typeface="Russo One"/>
              </a:defRPr>
            </a:lvl5pPr>
            <a:lvl6pPr lvl="5" rtl="0" algn="ctr">
              <a:spcBef>
                <a:spcPts val="0"/>
              </a:spcBef>
              <a:spcAft>
                <a:spcPts val="0"/>
              </a:spcAft>
              <a:buSzPts val="12000"/>
              <a:buFont typeface="Russo One"/>
              <a:buNone/>
              <a:defRPr sz="12000">
                <a:latin typeface="Russo One"/>
                <a:ea typeface="Russo One"/>
                <a:cs typeface="Russo One"/>
                <a:sym typeface="Russo One"/>
              </a:defRPr>
            </a:lvl6pPr>
            <a:lvl7pPr lvl="6" rtl="0" algn="ctr">
              <a:spcBef>
                <a:spcPts val="0"/>
              </a:spcBef>
              <a:spcAft>
                <a:spcPts val="0"/>
              </a:spcAft>
              <a:buSzPts val="12000"/>
              <a:buFont typeface="Russo One"/>
              <a:buNone/>
              <a:defRPr sz="12000">
                <a:latin typeface="Russo One"/>
                <a:ea typeface="Russo One"/>
                <a:cs typeface="Russo One"/>
                <a:sym typeface="Russo One"/>
              </a:defRPr>
            </a:lvl7pPr>
            <a:lvl8pPr lvl="7" rtl="0" algn="ctr">
              <a:spcBef>
                <a:spcPts val="0"/>
              </a:spcBef>
              <a:spcAft>
                <a:spcPts val="0"/>
              </a:spcAft>
              <a:buSzPts val="12000"/>
              <a:buFont typeface="Russo One"/>
              <a:buNone/>
              <a:defRPr sz="12000">
                <a:latin typeface="Russo One"/>
                <a:ea typeface="Russo One"/>
                <a:cs typeface="Russo One"/>
                <a:sym typeface="Russo One"/>
              </a:defRPr>
            </a:lvl8pPr>
            <a:lvl9pPr lvl="8" rtl="0" algn="ctr">
              <a:spcBef>
                <a:spcPts val="0"/>
              </a:spcBef>
              <a:spcAft>
                <a:spcPts val="0"/>
              </a:spcAft>
              <a:buSzPts val="12000"/>
              <a:buFont typeface="Russo One"/>
              <a:buNone/>
              <a:defRPr sz="12000">
                <a:latin typeface="Russo One"/>
                <a:ea typeface="Russo One"/>
                <a:cs typeface="Russo One"/>
                <a:sym typeface="Russo One"/>
              </a:defRPr>
            </a:lvl9pPr>
          </a:lstStyle>
          <a:p>
            <a:r>
              <a:t>xx%</a:t>
            </a:r>
          </a:p>
        </p:txBody>
      </p:sp>
      <p:sp>
        <p:nvSpPr>
          <p:cNvPr id="157" name="Google Shape;157;p25"/>
          <p:cNvSpPr txBox="1"/>
          <p:nvPr>
            <p:ph idx="3" type="subTitle"/>
          </p:nvPr>
        </p:nvSpPr>
        <p:spPr>
          <a:xfrm>
            <a:off x="727929" y="2698800"/>
            <a:ext cx="37650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8" name="Google Shape;158;p25"/>
          <p:cNvSpPr txBox="1"/>
          <p:nvPr>
            <p:ph hasCustomPrompt="1" idx="4" type="title"/>
          </p:nvPr>
        </p:nvSpPr>
        <p:spPr>
          <a:xfrm>
            <a:off x="728000" y="3415425"/>
            <a:ext cx="37650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3500"/>
            </a:lvl1pPr>
            <a:lvl2pPr lvl="1" rtl="0" algn="ctr">
              <a:spcBef>
                <a:spcPts val="0"/>
              </a:spcBef>
              <a:spcAft>
                <a:spcPts val="0"/>
              </a:spcAft>
              <a:buSzPts val="12000"/>
              <a:buFont typeface="Russo One"/>
              <a:buNone/>
              <a:defRPr sz="12000">
                <a:latin typeface="Russo One"/>
                <a:ea typeface="Russo One"/>
                <a:cs typeface="Russo One"/>
                <a:sym typeface="Russo One"/>
              </a:defRPr>
            </a:lvl2pPr>
            <a:lvl3pPr lvl="2" rtl="0" algn="ctr">
              <a:spcBef>
                <a:spcPts val="0"/>
              </a:spcBef>
              <a:spcAft>
                <a:spcPts val="0"/>
              </a:spcAft>
              <a:buSzPts val="12000"/>
              <a:buFont typeface="Russo One"/>
              <a:buNone/>
              <a:defRPr sz="12000">
                <a:latin typeface="Russo One"/>
                <a:ea typeface="Russo One"/>
                <a:cs typeface="Russo One"/>
                <a:sym typeface="Russo One"/>
              </a:defRPr>
            </a:lvl3pPr>
            <a:lvl4pPr lvl="3" rtl="0" algn="ctr">
              <a:spcBef>
                <a:spcPts val="0"/>
              </a:spcBef>
              <a:spcAft>
                <a:spcPts val="0"/>
              </a:spcAft>
              <a:buSzPts val="12000"/>
              <a:buFont typeface="Russo One"/>
              <a:buNone/>
              <a:defRPr sz="12000">
                <a:latin typeface="Russo One"/>
                <a:ea typeface="Russo One"/>
                <a:cs typeface="Russo One"/>
                <a:sym typeface="Russo One"/>
              </a:defRPr>
            </a:lvl4pPr>
            <a:lvl5pPr lvl="4" rtl="0" algn="ctr">
              <a:spcBef>
                <a:spcPts val="0"/>
              </a:spcBef>
              <a:spcAft>
                <a:spcPts val="0"/>
              </a:spcAft>
              <a:buSzPts val="12000"/>
              <a:buFont typeface="Russo One"/>
              <a:buNone/>
              <a:defRPr sz="12000">
                <a:latin typeface="Russo One"/>
                <a:ea typeface="Russo One"/>
                <a:cs typeface="Russo One"/>
                <a:sym typeface="Russo One"/>
              </a:defRPr>
            </a:lvl5pPr>
            <a:lvl6pPr lvl="5" rtl="0" algn="ctr">
              <a:spcBef>
                <a:spcPts val="0"/>
              </a:spcBef>
              <a:spcAft>
                <a:spcPts val="0"/>
              </a:spcAft>
              <a:buSzPts val="12000"/>
              <a:buFont typeface="Russo One"/>
              <a:buNone/>
              <a:defRPr sz="12000">
                <a:latin typeface="Russo One"/>
                <a:ea typeface="Russo One"/>
                <a:cs typeface="Russo One"/>
                <a:sym typeface="Russo One"/>
              </a:defRPr>
            </a:lvl6pPr>
            <a:lvl7pPr lvl="6" rtl="0" algn="ctr">
              <a:spcBef>
                <a:spcPts val="0"/>
              </a:spcBef>
              <a:spcAft>
                <a:spcPts val="0"/>
              </a:spcAft>
              <a:buSzPts val="12000"/>
              <a:buFont typeface="Russo One"/>
              <a:buNone/>
              <a:defRPr sz="12000">
                <a:latin typeface="Russo One"/>
                <a:ea typeface="Russo One"/>
                <a:cs typeface="Russo One"/>
                <a:sym typeface="Russo One"/>
              </a:defRPr>
            </a:lvl7pPr>
            <a:lvl8pPr lvl="7" rtl="0" algn="ctr">
              <a:spcBef>
                <a:spcPts val="0"/>
              </a:spcBef>
              <a:spcAft>
                <a:spcPts val="0"/>
              </a:spcAft>
              <a:buSzPts val="12000"/>
              <a:buFont typeface="Russo One"/>
              <a:buNone/>
              <a:defRPr sz="12000">
                <a:latin typeface="Russo One"/>
                <a:ea typeface="Russo One"/>
                <a:cs typeface="Russo One"/>
                <a:sym typeface="Russo One"/>
              </a:defRPr>
            </a:lvl8pPr>
            <a:lvl9pPr lvl="8" rtl="0" algn="ctr">
              <a:spcBef>
                <a:spcPts val="0"/>
              </a:spcBef>
              <a:spcAft>
                <a:spcPts val="0"/>
              </a:spcAft>
              <a:buSzPts val="12000"/>
              <a:buFont typeface="Russo One"/>
              <a:buNone/>
              <a:defRPr sz="12000">
                <a:latin typeface="Russo One"/>
                <a:ea typeface="Russo One"/>
                <a:cs typeface="Russo One"/>
                <a:sym typeface="Russo One"/>
              </a:defRPr>
            </a:lvl9pPr>
          </a:lstStyle>
          <a:p>
            <a:r>
              <a:t>xx%</a:t>
            </a:r>
          </a:p>
        </p:txBody>
      </p:sp>
      <p:sp>
        <p:nvSpPr>
          <p:cNvPr id="159" name="Google Shape;159;p25"/>
          <p:cNvSpPr txBox="1"/>
          <p:nvPr>
            <p:ph idx="5" type="subTitle"/>
          </p:nvPr>
        </p:nvSpPr>
        <p:spPr>
          <a:xfrm>
            <a:off x="727900" y="4047225"/>
            <a:ext cx="37650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0" name="Google Shape;160;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4_2_2_1">
    <p:spTree>
      <p:nvGrpSpPr>
        <p:cNvPr id="161" name="Shape 161"/>
        <p:cNvGrpSpPr/>
        <p:nvPr/>
      </p:nvGrpSpPr>
      <p:grpSpPr>
        <a:xfrm>
          <a:off x="0" y="0"/>
          <a:ext cx="0" cy="0"/>
          <a:chOff x="0" y="0"/>
          <a:chExt cx="0" cy="0"/>
        </a:xfrm>
      </p:grpSpPr>
      <p:sp>
        <p:nvSpPr>
          <p:cNvPr id="162" name="Google Shape;162;p26"/>
          <p:cNvSpPr txBox="1"/>
          <p:nvPr>
            <p:ph idx="1" type="subTitle"/>
          </p:nvPr>
        </p:nvSpPr>
        <p:spPr>
          <a:xfrm>
            <a:off x="5905150" y="1541550"/>
            <a:ext cx="2316000" cy="35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2pPr>
            <a:lvl3pPr lvl="2"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3pPr>
            <a:lvl4pPr lvl="3"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4pPr>
            <a:lvl5pPr lvl="4"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5pPr>
            <a:lvl6pPr lvl="5"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6pPr>
            <a:lvl7pPr lvl="6"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7pPr>
            <a:lvl8pPr lvl="7"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8pPr>
            <a:lvl9pPr lvl="8"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9pPr>
          </a:lstStyle>
          <a:p/>
        </p:txBody>
      </p:sp>
      <p:sp>
        <p:nvSpPr>
          <p:cNvPr id="163" name="Google Shape;163;p26"/>
          <p:cNvSpPr txBox="1"/>
          <p:nvPr>
            <p:ph idx="2" type="subTitle"/>
          </p:nvPr>
        </p:nvSpPr>
        <p:spPr>
          <a:xfrm>
            <a:off x="5905150" y="1931188"/>
            <a:ext cx="2015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4" name="Google Shape;164;p26"/>
          <p:cNvSpPr txBox="1"/>
          <p:nvPr>
            <p:ph idx="3" type="subTitle"/>
          </p:nvPr>
        </p:nvSpPr>
        <p:spPr>
          <a:xfrm>
            <a:off x="5905150" y="3734600"/>
            <a:ext cx="2316000" cy="35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2pPr>
            <a:lvl3pPr lvl="2"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3pPr>
            <a:lvl4pPr lvl="3"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4pPr>
            <a:lvl5pPr lvl="4"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5pPr>
            <a:lvl6pPr lvl="5"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6pPr>
            <a:lvl7pPr lvl="6"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7pPr>
            <a:lvl8pPr lvl="7"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8pPr>
            <a:lvl9pPr lvl="8"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9pPr>
          </a:lstStyle>
          <a:p/>
        </p:txBody>
      </p:sp>
      <p:sp>
        <p:nvSpPr>
          <p:cNvPr id="165" name="Google Shape;165;p26"/>
          <p:cNvSpPr txBox="1"/>
          <p:nvPr>
            <p:ph idx="4" type="subTitle"/>
          </p:nvPr>
        </p:nvSpPr>
        <p:spPr>
          <a:xfrm>
            <a:off x="5905250" y="4124238"/>
            <a:ext cx="2015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6" name="Google Shape;166;p26"/>
          <p:cNvSpPr txBox="1"/>
          <p:nvPr>
            <p:ph idx="5" type="subTitle"/>
          </p:nvPr>
        </p:nvSpPr>
        <p:spPr>
          <a:xfrm>
            <a:off x="5905150" y="2638075"/>
            <a:ext cx="2316000" cy="35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2pPr>
            <a:lvl3pPr lvl="2"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3pPr>
            <a:lvl4pPr lvl="3"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4pPr>
            <a:lvl5pPr lvl="4"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5pPr>
            <a:lvl6pPr lvl="5"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6pPr>
            <a:lvl7pPr lvl="6"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7pPr>
            <a:lvl8pPr lvl="7"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8pPr>
            <a:lvl9pPr lvl="8"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9pPr>
          </a:lstStyle>
          <a:p/>
        </p:txBody>
      </p:sp>
      <p:sp>
        <p:nvSpPr>
          <p:cNvPr id="167" name="Google Shape;167;p26"/>
          <p:cNvSpPr txBox="1"/>
          <p:nvPr>
            <p:ph idx="6" type="subTitle"/>
          </p:nvPr>
        </p:nvSpPr>
        <p:spPr>
          <a:xfrm>
            <a:off x="5905150" y="3027713"/>
            <a:ext cx="2015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8" name="Google Shape;168;p2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9" name="Google Shape;169;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1">
    <p:spTree>
      <p:nvGrpSpPr>
        <p:cNvPr id="170" name="Shape 170"/>
        <p:cNvGrpSpPr/>
        <p:nvPr/>
      </p:nvGrpSpPr>
      <p:grpSpPr>
        <a:xfrm>
          <a:off x="0" y="0"/>
          <a:ext cx="0" cy="0"/>
          <a:chOff x="0" y="0"/>
          <a:chExt cx="0" cy="0"/>
        </a:xfrm>
      </p:grpSpPr>
      <p:sp>
        <p:nvSpPr>
          <p:cNvPr id="171" name="Google Shape;171;p27"/>
          <p:cNvSpPr txBox="1"/>
          <p:nvPr>
            <p:ph type="title"/>
          </p:nvPr>
        </p:nvSpPr>
        <p:spPr>
          <a:xfrm>
            <a:off x="1277400" y="1801088"/>
            <a:ext cx="30822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2" name="Google Shape;172;p27"/>
          <p:cNvSpPr txBox="1"/>
          <p:nvPr>
            <p:ph idx="1" type="subTitle"/>
          </p:nvPr>
        </p:nvSpPr>
        <p:spPr>
          <a:xfrm>
            <a:off x="1277400" y="2316413"/>
            <a:ext cx="2822700" cy="102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3" name="Google Shape;173;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7_2">
    <p:spTree>
      <p:nvGrpSpPr>
        <p:cNvPr id="174" name="Shape 174"/>
        <p:cNvGrpSpPr/>
        <p:nvPr/>
      </p:nvGrpSpPr>
      <p:grpSpPr>
        <a:xfrm>
          <a:off x="0" y="0"/>
          <a:ext cx="0" cy="0"/>
          <a:chOff x="0" y="0"/>
          <a:chExt cx="0" cy="0"/>
        </a:xfrm>
      </p:grpSpPr>
      <p:sp>
        <p:nvSpPr>
          <p:cNvPr id="175" name="Google Shape;175;p28"/>
          <p:cNvSpPr txBox="1"/>
          <p:nvPr>
            <p:ph type="title"/>
          </p:nvPr>
        </p:nvSpPr>
        <p:spPr>
          <a:xfrm>
            <a:off x="4490150" y="1721250"/>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atin typeface="Open Sans SemiBold"/>
                <a:ea typeface="Open Sans SemiBold"/>
                <a:cs typeface="Open Sans SemiBold"/>
                <a:sym typeface="Open Sans SemiBold"/>
              </a:defRPr>
            </a:lvl2pPr>
            <a:lvl3pPr lvl="2" rtl="0">
              <a:spcBef>
                <a:spcPts val="0"/>
              </a:spcBef>
              <a:spcAft>
                <a:spcPts val="0"/>
              </a:spcAft>
              <a:buSzPts val="2800"/>
              <a:buNone/>
              <a:defRPr>
                <a:latin typeface="Open Sans SemiBold"/>
                <a:ea typeface="Open Sans SemiBold"/>
                <a:cs typeface="Open Sans SemiBold"/>
                <a:sym typeface="Open Sans SemiBold"/>
              </a:defRPr>
            </a:lvl3pPr>
            <a:lvl4pPr lvl="3" rtl="0">
              <a:spcBef>
                <a:spcPts val="0"/>
              </a:spcBef>
              <a:spcAft>
                <a:spcPts val="0"/>
              </a:spcAft>
              <a:buSzPts val="2800"/>
              <a:buNone/>
              <a:defRPr>
                <a:latin typeface="Open Sans SemiBold"/>
                <a:ea typeface="Open Sans SemiBold"/>
                <a:cs typeface="Open Sans SemiBold"/>
                <a:sym typeface="Open Sans SemiBold"/>
              </a:defRPr>
            </a:lvl4pPr>
            <a:lvl5pPr lvl="4" rtl="0">
              <a:spcBef>
                <a:spcPts val="0"/>
              </a:spcBef>
              <a:spcAft>
                <a:spcPts val="0"/>
              </a:spcAft>
              <a:buSzPts val="2800"/>
              <a:buNone/>
              <a:defRPr>
                <a:latin typeface="Open Sans SemiBold"/>
                <a:ea typeface="Open Sans SemiBold"/>
                <a:cs typeface="Open Sans SemiBold"/>
                <a:sym typeface="Open Sans SemiBold"/>
              </a:defRPr>
            </a:lvl5pPr>
            <a:lvl6pPr lvl="5" rtl="0">
              <a:spcBef>
                <a:spcPts val="0"/>
              </a:spcBef>
              <a:spcAft>
                <a:spcPts val="0"/>
              </a:spcAft>
              <a:buSzPts val="2800"/>
              <a:buNone/>
              <a:defRPr>
                <a:latin typeface="Open Sans SemiBold"/>
                <a:ea typeface="Open Sans SemiBold"/>
                <a:cs typeface="Open Sans SemiBold"/>
                <a:sym typeface="Open Sans SemiBold"/>
              </a:defRPr>
            </a:lvl6pPr>
            <a:lvl7pPr lvl="6" rtl="0">
              <a:spcBef>
                <a:spcPts val="0"/>
              </a:spcBef>
              <a:spcAft>
                <a:spcPts val="0"/>
              </a:spcAft>
              <a:buSzPts val="2800"/>
              <a:buNone/>
              <a:defRPr>
                <a:latin typeface="Open Sans SemiBold"/>
                <a:ea typeface="Open Sans SemiBold"/>
                <a:cs typeface="Open Sans SemiBold"/>
                <a:sym typeface="Open Sans SemiBold"/>
              </a:defRPr>
            </a:lvl7pPr>
            <a:lvl8pPr lvl="7" rtl="0">
              <a:spcBef>
                <a:spcPts val="0"/>
              </a:spcBef>
              <a:spcAft>
                <a:spcPts val="0"/>
              </a:spcAft>
              <a:buSzPts val="2800"/>
              <a:buNone/>
              <a:defRPr>
                <a:latin typeface="Open Sans SemiBold"/>
                <a:ea typeface="Open Sans SemiBold"/>
                <a:cs typeface="Open Sans SemiBold"/>
                <a:sym typeface="Open Sans SemiBold"/>
              </a:defRPr>
            </a:lvl8pPr>
            <a:lvl9pPr lvl="8" rtl="0">
              <a:spcBef>
                <a:spcPts val="0"/>
              </a:spcBef>
              <a:spcAft>
                <a:spcPts val="0"/>
              </a:spcAft>
              <a:buSzPts val="2800"/>
              <a:buNone/>
              <a:defRPr>
                <a:latin typeface="Open Sans SemiBold"/>
                <a:ea typeface="Open Sans SemiBold"/>
                <a:cs typeface="Open Sans SemiBold"/>
                <a:sym typeface="Open Sans SemiBold"/>
              </a:defRPr>
            </a:lvl9pPr>
          </a:lstStyle>
          <a:p/>
        </p:txBody>
      </p:sp>
      <p:sp>
        <p:nvSpPr>
          <p:cNvPr id="176" name="Google Shape;176;p28"/>
          <p:cNvSpPr txBox="1"/>
          <p:nvPr>
            <p:ph idx="1" type="subTitle"/>
          </p:nvPr>
        </p:nvSpPr>
        <p:spPr>
          <a:xfrm>
            <a:off x="5002875" y="2215950"/>
            <a:ext cx="2851500" cy="120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
        <p:nvSpPr>
          <p:cNvPr id="177" name="Google Shape;177;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spTree>
      <p:nvGrpSpPr>
        <p:cNvPr id="178" name="Shape 178"/>
        <p:cNvGrpSpPr/>
        <p:nvPr/>
      </p:nvGrpSpPr>
      <p:grpSpPr>
        <a:xfrm>
          <a:off x="0" y="0"/>
          <a:ext cx="0" cy="0"/>
          <a:chOff x="0" y="0"/>
          <a:chExt cx="0" cy="0"/>
        </a:xfrm>
      </p:grpSpPr>
      <p:sp>
        <p:nvSpPr>
          <p:cNvPr id="179" name="Google Shape;179;p29"/>
          <p:cNvSpPr txBox="1"/>
          <p:nvPr>
            <p:ph idx="1" type="subTitle"/>
          </p:nvPr>
        </p:nvSpPr>
        <p:spPr>
          <a:xfrm>
            <a:off x="5073075" y="3616375"/>
            <a:ext cx="22875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500"/>
              <a:buFont typeface="Archivo Black"/>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2pPr>
            <a:lvl3pPr lvl="2" rtl="0" algn="ctr">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3pPr>
            <a:lvl4pPr lvl="3" rtl="0" algn="ctr">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4pPr>
            <a:lvl5pPr lvl="4" rtl="0" algn="ctr">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5pPr>
            <a:lvl6pPr lvl="5" rtl="0" algn="ctr">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6pPr>
            <a:lvl7pPr lvl="6" rtl="0" algn="ctr">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7pPr>
            <a:lvl8pPr lvl="7" rtl="0" algn="ctr">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8pPr>
            <a:lvl9pPr lvl="8" rtl="0" algn="ctr">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9pPr>
          </a:lstStyle>
          <a:p/>
        </p:txBody>
      </p:sp>
      <p:sp>
        <p:nvSpPr>
          <p:cNvPr id="180" name="Google Shape;180;p29"/>
          <p:cNvSpPr txBox="1"/>
          <p:nvPr>
            <p:ph idx="2" type="subTitle"/>
          </p:nvPr>
        </p:nvSpPr>
        <p:spPr>
          <a:xfrm>
            <a:off x="5073050" y="4003700"/>
            <a:ext cx="22875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1" name="Google Shape;181;p29"/>
          <p:cNvSpPr txBox="1"/>
          <p:nvPr>
            <p:ph idx="3" type="subTitle"/>
          </p:nvPr>
        </p:nvSpPr>
        <p:spPr>
          <a:xfrm>
            <a:off x="1783426" y="3616375"/>
            <a:ext cx="2287500" cy="3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500"/>
              <a:buFont typeface="Archivo Black"/>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2pPr>
            <a:lvl3pPr lvl="2" rtl="0" algn="ctr">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3pPr>
            <a:lvl4pPr lvl="3" rtl="0" algn="ctr">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4pPr>
            <a:lvl5pPr lvl="4" rtl="0" algn="ctr">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5pPr>
            <a:lvl6pPr lvl="5" rtl="0" algn="ctr">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6pPr>
            <a:lvl7pPr lvl="6" rtl="0" algn="ctr">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7pPr>
            <a:lvl8pPr lvl="7" rtl="0" algn="ctr">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8pPr>
            <a:lvl9pPr lvl="8" rtl="0" algn="ctr">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9pPr>
          </a:lstStyle>
          <a:p/>
        </p:txBody>
      </p:sp>
      <p:sp>
        <p:nvSpPr>
          <p:cNvPr id="182" name="Google Shape;182;p29"/>
          <p:cNvSpPr txBox="1"/>
          <p:nvPr>
            <p:ph idx="4" type="subTitle"/>
          </p:nvPr>
        </p:nvSpPr>
        <p:spPr>
          <a:xfrm>
            <a:off x="1783575" y="4003700"/>
            <a:ext cx="22875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3" name="Google Shape;183;p2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4" name="Google Shape;184;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ONE_COLUMN_TEXT_1">
    <p:spTree>
      <p:nvGrpSpPr>
        <p:cNvPr id="185" name="Shape 185"/>
        <p:cNvGrpSpPr/>
        <p:nvPr/>
      </p:nvGrpSpPr>
      <p:grpSpPr>
        <a:xfrm>
          <a:off x="0" y="0"/>
          <a:ext cx="0" cy="0"/>
          <a:chOff x="0" y="0"/>
          <a:chExt cx="0" cy="0"/>
        </a:xfrm>
      </p:grpSpPr>
      <p:sp>
        <p:nvSpPr>
          <p:cNvPr id="186" name="Google Shape;186;p3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7" name="Google Shape;187;p30"/>
          <p:cNvSpPr txBox="1"/>
          <p:nvPr>
            <p:ph idx="1" type="subTitle"/>
          </p:nvPr>
        </p:nvSpPr>
        <p:spPr>
          <a:xfrm>
            <a:off x="826100" y="1469075"/>
            <a:ext cx="17253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2pPr>
            <a:lvl3pPr lvl="2"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3pPr>
            <a:lvl4pPr lvl="3"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4pPr>
            <a:lvl5pPr lvl="4"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5pPr>
            <a:lvl6pPr lvl="5"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6pPr>
            <a:lvl7pPr lvl="6"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7pPr>
            <a:lvl8pPr lvl="7"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8pPr>
            <a:lvl9pPr lvl="8"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9pPr>
          </a:lstStyle>
          <a:p/>
        </p:txBody>
      </p:sp>
      <p:sp>
        <p:nvSpPr>
          <p:cNvPr id="188" name="Google Shape;188;p30"/>
          <p:cNvSpPr txBox="1"/>
          <p:nvPr>
            <p:ph idx="2" type="subTitle"/>
          </p:nvPr>
        </p:nvSpPr>
        <p:spPr>
          <a:xfrm>
            <a:off x="713225" y="1826075"/>
            <a:ext cx="3750900" cy="26604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Clr>
                <a:schemeClr val="dk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189" name="Google Shape;189;p30"/>
          <p:cNvSpPr txBox="1"/>
          <p:nvPr>
            <p:ph idx="3" type="subTitle"/>
          </p:nvPr>
        </p:nvSpPr>
        <p:spPr>
          <a:xfrm>
            <a:off x="4464125" y="1826075"/>
            <a:ext cx="3966600" cy="26604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Clr>
                <a:schemeClr val="dk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190" name="Google Shape;190;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722375" y="1152475"/>
            <a:ext cx="7699200" cy="34164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AutoNum type="arabicPeriod"/>
              <a:defRPr sz="1200"/>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sp>
        <p:nvSpPr>
          <p:cNvPr id="20" name="Google Shape;2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191" name="Shape 191"/>
        <p:cNvGrpSpPr/>
        <p:nvPr/>
      </p:nvGrpSpPr>
      <p:grpSpPr>
        <a:xfrm>
          <a:off x="0" y="0"/>
          <a:ext cx="0" cy="0"/>
          <a:chOff x="0" y="0"/>
          <a:chExt cx="0" cy="0"/>
        </a:xfrm>
      </p:grpSpPr>
      <p:sp>
        <p:nvSpPr>
          <p:cNvPr id="192" name="Google Shape;192;p31"/>
          <p:cNvSpPr txBox="1"/>
          <p:nvPr>
            <p:ph type="title"/>
          </p:nvPr>
        </p:nvSpPr>
        <p:spPr>
          <a:xfrm>
            <a:off x="1246625" y="731763"/>
            <a:ext cx="4206600" cy="922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800"/>
              <a:buNone/>
              <a:defRPr sz="4800"/>
            </a:lvl1pPr>
            <a:lvl2pPr lvl="1" rtl="0" algn="l">
              <a:spcBef>
                <a:spcPts val="0"/>
              </a:spcBef>
              <a:spcAft>
                <a:spcPts val="0"/>
              </a:spcAft>
              <a:buSzPts val="4800"/>
              <a:buNone/>
              <a:defRPr sz="4800">
                <a:latin typeface="Open Sans"/>
                <a:ea typeface="Open Sans"/>
                <a:cs typeface="Open Sans"/>
                <a:sym typeface="Open Sans"/>
              </a:defRPr>
            </a:lvl2pPr>
            <a:lvl3pPr lvl="2" rtl="0" algn="l">
              <a:spcBef>
                <a:spcPts val="0"/>
              </a:spcBef>
              <a:spcAft>
                <a:spcPts val="0"/>
              </a:spcAft>
              <a:buSzPts val="4800"/>
              <a:buNone/>
              <a:defRPr sz="4800">
                <a:latin typeface="Open Sans"/>
                <a:ea typeface="Open Sans"/>
                <a:cs typeface="Open Sans"/>
                <a:sym typeface="Open Sans"/>
              </a:defRPr>
            </a:lvl3pPr>
            <a:lvl4pPr lvl="3" rtl="0" algn="l">
              <a:spcBef>
                <a:spcPts val="0"/>
              </a:spcBef>
              <a:spcAft>
                <a:spcPts val="0"/>
              </a:spcAft>
              <a:buSzPts val="4800"/>
              <a:buNone/>
              <a:defRPr sz="4800">
                <a:latin typeface="Open Sans"/>
                <a:ea typeface="Open Sans"/>
                <a:cs typeface="Open Sans"/>
                <a:sym typeface="Open Sans"/>
              </a:defRPr>
            </a:lvl4pPr>
            <a:lvl5pPr lvl="4" rtl="0" algn="l">
              <a:spcBef>
                <a:spcPts val="0"/>
              </a:spcBef>
              <a:spcAft>
                <a:spcPts val="0"/>
              </a:spcAft>
              <a:buSzPts val="4800"/>
              <a:buNone/>
              <a:defRPr sz="4800">
                <a:latin typeface="Open Sans"/>
                <a:ea typeface="Open Sans"/>
                <a:cs typeface="Open Sans"/>
                <a:sym typeface="Open Sans"/>
              </a:defRPr>
            </a:lvl5pPr>
            <a:lvl6pPr lvl="5" rtl="0" algn="l">
              <a:spcBef>
                <a:spcPts val="0"/>
              </a:spcBef>
              <a:spcAft>
                <a:spcPts val="0"/>
              </a:spcAft>
              <a:buSzPts val="4800"/>
              <a:buNone/>
              <a:defRPr sz="4800">
                <a:latin typeface="Open Sans"/>
                <a:ea typeface="Open Sans"/>
                <a:cs typeface="Open Sans"/>
                <a:sym typeface="Open Sans"/>
              </a:defRPr>
            </a:lvl6pPr>
            <a:lvl7pPr lvl="6" rtl="0" algn="l">
              <a:spcBef>
                <a:spcPts val="0"/>
              </a:spcBef>
              <a:spcAft>
                <a:spcPts val="0"/>
              </a:spcAft>
              <a:buSzPts val="4800"/>
              <a:buNone/>
              <a:defRPr sz="4800">
                <a:latin typeface="Open Sans"/>
                <a:ea typeface="Open Sans"/>
                <a:cs typeface="Open Sans"/>
                <a:sym typeface="Open Sans"/>
              </a:defRPr>
            </a:lvl7pPr>
            <a:lvl8pPr lvl="7" rtl="0" algn="l">
              <a:spcBef>
                <a:spcPts val="0"/>
              </a:spcBef>
              <a:spcAft>
                <a:spcPts val="0"/>
              </a:spcAft>
              <a:buSzPts val="4800"/>
              <a:buNone/>
              <a:defRPr sz="4800">
                <a:latin typeface="Open Sans"/>
                <a:ea typeface="Open Sans"/>
                <a:cs typeface="Open Sans"/>
                <a:sym typeface="Open Sans"/>
              </a:defRPr>
            </a:lvl8pPr>
            <a:lvl9pPr lvl="8" rtl="0" algn="l">
              <a:spcBef>
                <a:spcPts val="0"/>
              </a:spcBef>
              <a:spcAft>
                <a:spcPts val="0"/>
              </a:spcAft>
              <a:buSzPts val="4800"/>
              <a:buNone/>
              <a:defRPr sz="4800">
                <a:latin typeface="Open Sans"/>
                <a:ea typeface="Open Sans"/>
                <a:cs typeface="Open Sans"/>
                <a:sym typeface="Open Sans"/>
              </a:defRPr>
            </a:lvl9pPr>
          </a:lstStyle>
          <a:p/>
        </p:txBody>
      </p:sp>
      <p:sp>
        <p:nvSpPr>
          <p:cNvPr id="193" name="Google Shape;193;p31"/>
          <p:cNvSpPr txBox="1"/>
          <p:nvPr>
            <p:ph idx="1" type="subTitle"/>
          </p:nvPr>
        </p:nvSpPr>
        <p:spPr>
          <a:xfrm>
            <a:off x="1246625" y="1603812"/>
            <a:ext cx="3177300" cy="11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4" name="Google Shape;194;p31"/>
          <p:cNvSpPr txBox="1"/>
          <p:nvPr/>
        </p:nvSpPr>
        <p:spPr>
          <a:xfrm>
            <a:off x="1246625" y="3369250"/>
            <a:ext cx="3555000" cy="6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Roboto"/>
                <a:ea typeface="Roboto"/>
                <a:cs typeface="Roboto"/>
                <a:sym typeface="Roboto"/>
              </a:rPr>
              <a:t>CREDITS</a:t>
            </a:r>
            <a:r>
              <a:rPr lang="en" sz="1200">
                <a:solidFill>
                  <a:schemeClr val="dk2"/>
                </a:solidFill>
                <a:latin typeface="Roboto"/>
                <a:ea typeface="Roboto"/>
                <a:cs typeface="Roboto"/>
                <a:sym typeface="Roboto"/>
              </a:rPr>
              <a:t>: This presentation template was created by </a:t>
            </a:r>
            <a:r>
              <a:rPr b="1" lang="en" sz="1200">
                <a:solidFill>
                  <a:schemeClr val="dk2"/>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dk2"/>
                </a:solidFill>
                <a:latin typeface="Roboto"/>
                <a:ea typeface="Roboto"/>
                <a:cs typeface="Roboto"/>
                <a:sym typeface="Roboto"/>
              </a:rPr>
              <a:t>, including icons by </a:t>
            </a:r>
            <a:r>
              <a:rPr b="1" lang="en" sz="1200">
                <a:solidFill>
                  <a:schemeClr val="dk2"/>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dk2"/>
                </a:solidFill>
                <a:latin typeface="Roboto"/>
                <a:ea typeface="Roboto"/>
                <a:cs typeface="Roboto"/>
                <a:sym typeface="Roboto"/>
              </a:rPr>
              <a:t>, and infographics &amp; images by </a:t>
            </a:r>
            <a:r>
              <a:rPr b="1" lang="en" sz="1200">
                <a:solidFill>
                  <a:schemeClr val="dk2"/>
                </a:solidFill>
                <a:uFill>
                  <a:noFill/>
                </a:uFill>
                <a:latin typeface="Roboto"/>
                <a:ea typeface="Roboto"/>
                <a:cs typeface="Roboto"/>
                <a:sym typeface="Roboto"/>
                <a:hlinkClick r:id="rId4">
                  <a:extLst>
                    <a:ext uri="{A12FA001-AC4F-418D-AE19-62706E023703}">
                      <ahyp:hlinkClr val="tx"/>
                    </a:ext>
                  </a:extLst>
                </a:hlinkClick>
              </a:rPr>
              <a:t>Freepik</a:t>
            </a:r>
            <a:endParaRPr b="1" sz="1200">
              <a:solidFill>
                <a:schemeClr val="dk2"/>
              </a:solidFill>
              <a:latin typeface="Roboto"/>
              <a:ea typeface="Roboto"/>
              <a:cs typeface="Roboto"/>
              <a:sym typeface="Roboto"/>
            </a:endParaRPr>
          </a:p>
        </p:txBody>
      </p:sp>
      <p:sp>
        <p:nvSpPr>
          <p:cNvPr id="195" name="Google Shape;195;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196" name="Shape 196"/>
        <p:cNvGrpSpPr/>
        <p:nvPr/>
      </p:nvGrpSpPr>
      <p:grpSpPr>
        <a:xfrm>
          <a:off x="0" y="0"/>
          <a:ext cx="0" cy="0"/>
          <a:chOff x="0" y="0"/>
          <a:chExt cx="0" cy="0"/>
        </a:xfrm>
      </p:grpSpPr>
      <p:sp>
        <p:nvSpPr>
          <p:cNvPr id="197" name="Google Shape;197;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_1">
    <p:bg>
      <p:bgPr>
        <a:solidFill>
          <a:schemeClr val="dk1"/>
        </a:solidFill>
      </p:bgPr>
    </p:bg>
    <p:spTree>
      <p:nvGrpSpPr>
        <p:cNvPr id="198" name="Shape 198"/>
        <p:cNvGrpSpPr/>
        <p:nvPr/>
      </p:nvGrpSpPr>
      <p:grpSpPr>
        <a:xfrm>
          <a:off x="0" y="0"/>
          <a:ext cx="0" cy="0"/>
          <a:chOff x="0" y="0"/>
          <a:chExt cx="0" cy="0"/>
        </a:xfrm>
      </p:grpSpPr>
      <p:sp>
        <p:nvSpPr>
          <p:cNvPr id="199" name="Google Shape;199;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subTitle"/>
          </p:nvPr>
        </p:nvSpPr>
        <p:spPr>
          <a:xfrm>
            <a:off x="2381775" y="3115725"/>
            <a:ext cx="2486100" cy="35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2pPr>
            <a:lvl3pPr lvl="2"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3pPr>
            <a:lvl4pPr lvl="3"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4pPr>
            <a:lvl5pPr lvl="4"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5pPr>
            <a:lvl6pPr lvl="5"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6pPr>
            <a:lvl7pPr lvl="6"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7pPr>
            <a:lvl8pPr lvl="7"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8pPr>
            <a:lvl9pPr lvl="8"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9pPr>
          </a:lstStyle>
          <a:p/>
        </p:txBody>
      </p:sp>
      <p:sp>
        <p:nvSpPr>
          <p:cNvPr id="24" name="Google Shape;24;p5"/>
          <p:cNvSpPr txBox="1"/>
          <p:nvPr>
            <p:ph idx="2" type="subTitle"/>
          </p:nvPr>
        </p:nvSpPr>
        <p:spPr>
          <a:xfrm>
            <a:off x="2381775" y="3504100"/>
            <a:ext cx="24861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 name="Google Shape;25;p5"/>
          <p:cNvSpPr txBox="1"/>
          <p:nvPr>
            <p:ph idx="3" type="subTitle"/>
          </p:nvPr>
        </p:nvSpPr>
        <p:spPr>
          <a:xfrm>
            <a:off x="2381763" y="1665225"/>
            <a:ext cx="2486100" cy="35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1pPr>
            <a:lvl2pPr lvl="1"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2pPr>
            <a:lvl3pPr lvl="2"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3pPr>
            <a:lvl4pPr lvl="3"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4pPr>
            <a:lvl5pPr lvl="4"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5pPr>
            <a:lvl6pPr lvl="5"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6pPr>
            <a:lvl7pPr lvl="6"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7pPr>
            <a:lvl8pPr lvl="7"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8pPr>
            <a:lvl9pPr lvl="8" rtl="0" algn="ctr">
              <a:spcBef>
                <a:spcPts val="0"/>
              </a:spcBef>
              <a:spcAft>
                <a:spcPts val="0"/>
              </a:spcAft>
              <a:buClr>
                <a:schemeClr val="dk1"/>
              </a:buClr>
              <a:buSzPts val="2000"/>
              <a:buFont typeface="Oswald"/>
              <a:buNone/>
              <a:defRPr b="1" sz="2000">
                <a:solidFill>
                  <a:schemeClr val="dk1"/>
                </a:solidFill>
                <a:latin typeface="Oswald"/>
                <a:ea typeface="Oswald"/>
                <a:cs typeface="Oswald"/>
                <a:sym typeface="Oswald"/>
              </a:defRPr>
            </a:lvl9pPr>
          </a:lstStyle>
          <a:p/>
        </p:txBody>
      </p:sp>
      <p:sp>
        <p:nvSpPr>
          <p:cNvPr id="26" name="Google Shape;26;p5"/>
          <p:cNvSpPr txBox="1"/>
          <p:nvPr>
            <p:ph idx="4" type="subTitle"/>
          </p:nvPr>
        </p:nvSpPr>
        <p:spPr>
          <a:xfrm>
            <a:off x="2381763" y="2053600"/>
            <a:ext cx="24861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 name="Google Shape;27;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idx="1" type="subTitle"/>
          </p:nvPr>
        </p:nvSpPr>
        <p:spPr>
          <a:xfrm>
            <a:off x="713225" y="1438725"/>
            <a:ext cx="4287000" cy="2889000"/>
          </a:xfrm>
          <a:prstGeom prst="rect">
            <a:avLst/>
          </a:prstGeom>
        </p:spPr>
        <p:txBody>
          <a:bodyPr anchorCtr="0" anchor="t" bIns="91425" lIns="91425" spcFirstLastPara="1" rIns="91425" wrap="square" tIns="91425">
            <a:noAutofit/>
          </a:bodyPr>
          <a:lstStyle>
            <a:lvl1pPr lvl="0" marR="38100" rtl="0">
              <a:lnSpc>
                <a:spcPct val="100000"/>
              </a:lnSpc>
              <a:spcBef>
                <a:spcPts val="0"/>
              </a:spcBef>
              <a:spcAft>
                <a:spcPts val="0"/>
              </a:spcAft>
              <a:buClr>
                <a:schemeClr val="dk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33" name="Google Shape;33;p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 name="Google Shape;34;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1388100" y="1835375"/>
            <a:ext cx="6367800" cy="14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txBox="1"/>
          <p:nvPr>
            <p:ph idx="1" type="subTitle"/>
          </p:nvPr>
        </p:nvSpPr>
        <p:spPr>
          <a:xfrm>
            <a:off x="722375" y="1903400"/>
            <a:ext cx="4562100" cy="204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0" name="Google Shape;40;p9"/>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1375375" y="473650"/>
            <a:ext cx="2900100" cy="9720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b="1" sz="2800">
                <a:latin typeface="Oswald"/>
                <a:ea typeface="Oswald"/>
                <a:cs typeface="Oswald"/>
                <a:sym typeface="Oswald"/>
              </a:defRPr>
            </a:lvl1pPr>
          </a:lstStyle>
          <a:p/>
        </p:txBody>
      </p:sp>
      <p:sp>
        <p:nvSpPr>
          <p:cNvPr id="44" name="Google Shape;44;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Oswald"/>
                <a:ea typeface="Oswald"/>
                <a:cs typeface="Oswald"/>
                <a:sym typeface="Oswald"/>
              </a:defRPr>
            </a:lvl1pPr>
            <a:lvl2pPr lvl="1">
              <a:buNone/>
              <a:defRPr>
                <a:latin typeface="Oswald"/>
                <a:ea typeface="Oswald"/>
                <a:cs typeface="Oswald"/>
                <a:sym typeface="Oswald"/>
              </a:defRPr>
            </a:lvl2pPr>
            <a:lvl3pPr lvl="2">
              <a:buNone/>
              <a:defRPr>
                <a:latin typeface="Oswald"/>
                <a:ea typeface="Oswald"/>
                <a:cs typeface="Oswald"/>
                <a:sym typeface="Oswald"/>
              </a:defRPr>
            </a:lvl3pPr>
            <a:lvl4pPr lvl="3">
              <a:buNone/>
              <a:defRPr>
                <a:latin typeface="Oswald"/>
                <a:ea typeface="Oswald"/>
                <a:cs typeface="Oswald"/>
                <a:sym typeface="Oswald"/>
              </a:defRPr>
            </a:lvl4pPr>
            <a:lvl5pPr lvl="4">
              <a:buNone/>
              <a:defRPr>
                <a:latin typeface="Oswald"/>
                <a:ea typeface="Oswald"/>
                <a:cs typeface="Oswald"/>
                <a:sym typeface="Oswald"/>
              </a:defRPr>
            </a:lvl5pPr>
            <a:lvl6pPr lvl="5">
              <a:buNone/>
              <a:defRPr>
                <a:latin typeface="Oswald"/>
                <a:ea typeface="Oswald"/>
                <a:cs typeface="Oswald"/>
                <a:sym typeface="Oswald"/>
              </a:defRPr>
            </a:lvl6pPr>
            <a:lvl7pPr lvl="6">
              <a:buNone/>
              <a:defRPr>
                <a:latin typeface="Oswald"/>
                <a:ea typeface="Oswald"/>
                <a:cs typeface="Oswald"/>
                <a:sym typeface="Oswald"/>
              </a:defRPr>
            </a:lvl7pPr>
            <a:lvl8pPr lvl="7">
              <a:buNone/>
              <a:defRPr>
                <a:latin typeface="Oswald"/>
                <a:ea typeface="Oswald"/>
                <a:cs typeface="Oswald"/>
                <a:sym typeface="Oswald"/>
              </a:defRPr>
            </a:lvl8pPr>
            <a:lvl9pPr lvl="8">
              <a:buNone/>
              <a:defRPr>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2375" y="445025"/>
            <a:ext cx="76992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Oswald"/>
              <a:buNone/>
              <a:defRPr b="1" sz="2800">
                <a:solidFill>
                  <a:schemeClr val="dk1"/>
                </a:solidFill>
                <a:latin typeface="Oswald"/>
                <a:ea typeface="Oswald"/>
                <a:cs typeface="Oswald"/>
                <a:sym typeface="Oswald"/>
              </a:defRPr>
            </a:lvl1pPr>
            <a:lvl2pPr lvl="1">
              <a:spcBef>
                <a:spcPts val="0"/>
              </a:spcBef>
              <a:spcAft>
                <a:spcPts val="0"/>
              </a:spcAft>
              <a:buClr>
                <a:schemeClr val="dk1"/>
              </a:buClr>
              <a:buSzPts val="2800"/>
              <a:buFont typeface="Oswald"/>
              <a:buNone/>
              <a:defRPr b="1" sz="2800">
                <a:solidFill>
                  <a:schemeClr val="dk1"/>
                </a:solidFill>
                <a:latin typeface="Oswald"/>
                <a:ea typeface="Oswald"/>
                <a:cs typeface="Oswald"/>
                <a:sym typeface="Oswald"/>
              </a:defRPr>
            </a:lvl2pPr>
            <a:lvl3pPr lvl="2">
              <a:spcBef>
                <a:spcPts val="0"/>
              </a:spcBef>
              <a:spcAft>
                <a:spcPts val="0"/>
              </a:spcAft>
              <a:buClr>
                <a:schemeClr val="dk1"/>
              </a:buClr>
              <a:buSzPts val="2800"/>
              <a:buFont typeface="Oswald"/>
              <a:buNone/>
              <a:defRPr b="1" sz="2800">
                <a:solidFill>
                  <a:schemeClr val="dk1"/>
                </a:solidFill>
                <a:latin typeface="Oswald"/>
                <a:ea typeface="Oswald"/>
                <a:cs typeface="Oswald"/>
                <a:sym typeface="Oswald"/>
              </a:defRPr>
            </a:lvl3pPr>
            <a:lvl4pPr lvl="3">
              <a:spcBef>
                <a:spcPts val="0"/>
              </a:spcBef>
              <a:spcAft>
                <a:spcPts val="0"/>
              </a:spcAft>
              <a:buClr>
                <a:schemeClr val="dk1"/>
              </a:buClr>
              <a:buSzPts val="2800"/>
              <a:buFont typeface="Oswald"/>
              <a:buNone/>
              <a:defRPr b="1" sz="2800">
                <a:solidFill>
                  <a:schemeClr val="dk1"/>
                </a:solidFill>
                <a:latin typeface="Oswald"/>
                <a:ea typeface="Oswald"/>
                <a:cs typeface="Oswald"/>
                <a:sym typeface="Oswald"/>
              </a:defRPr>
            </a:lvl4pPr>
            <a:lvl5pPr lvl="4">
              <a:spcBef>
                <a:spcPts val="0"/>
              </a:spcBef>
              <a:spcAft>
                <a:spcPts val="0"/>
              </a:spcAft>
              <a:buClr>
                <a:schemeClr val="dk1"/>
              </a:buClr>
              <a:buSzPts val="2800"/>
              <a:buFont typeface="Oswald"/>
              <a:buNone/>
              <a:defRPr b="1" sz="2800">
                <a:solidFill>
                  <a:schemeClr val="dk1"/>
                </a:solidFill>
                <a:latin typeface="Oswald"/>
                <a:ea typeface="Oswald"/>
                <a:cs typeface="Oswald"/>
                <a:sym typeface="Oswald"/>
              </a:defRPr>
            </a:lvl5pPr>
            <a:lvl6pPr lvl="5">
              <a:spcBef>
                <a:spcPts val="0"/>
              </a:spcBef>
              <a:spcAft>
                <a:spcPts val="0"/>
              </a:spcAft>
              <a:buClr>
                <a:schemeClr val="dk1"/>
              </a:buClr>
              <a:buSzPts val="2800"/>
              <a:buFont typeface="Oswald"/>
              <a:buNone/>
              <a:defRPr b="1" sz="2800">
                <a:solidFill>
                  <a:schemeClr val="dk1"/>
                </a:solidFill>
                <a:latin typeface="Oswald"/>
                <a:ea typeface="Oswald"/>
                <a:cs typeface="Oswald"/>
                <a:sym typeface="Oswald"/>
              </a:defRPr>
            </a:lvl6pPr>
            <a:lvl7pPr lvl="6">
              <a:spcBef>
                <a:spcPts val="0"/>
              </a:spcBef>
              <a:spcAft>
                <a:spcPts val="0"/>
              </a:spcAft>
              <a:buClr>
                <a:schemeClr val="dk1"/>
              </a:buClr>
              <a:buSzPts val="2800"/>
              <a:buFont typeface="Oswald"/>
              <a:buNone/>
              <a:defRPr b="1" sz="2800">
                <a:solidFill>
                  <a:schemeClr val="dk1"/>
                </a:solidFill>
                <a:latin typeface="Oswald"/>
                <a:ea typeface="Oswald"/>
                <a:cs typeface="Oswald"/>
                <a:sym typeface="Oswald"/>
              </a:defRPr>
            </a:lvl7pPr>
            <a:lvl8pPr lvl="7">
              <a:spcBef>
                <a:spcPts val="0"/>
              </a:spcBef>
              <a:spcAft>
                <a:spcPts val="0"/>
              </a:spcAft>
              <a:buClr>
                <a:schemeClr val="dk1"/>
              </a:buClr>
              <a:buSzPts val="2800"/>
              <a:buFont typeface="Oswald"/>
              <a:buNone/>
              <a:defRPr b="1" sz="2800">
                <a:solidFill>
                  <a:schemeClr val="dk1"/>
                </a:solidFill>
                <a:latin typeface="Oswald"/>
                <a:ea typeface="Oswald"/>
                <a:cs typeface="Oswald"/>
                <a:sym typeface="Oswald"/>
              </a:defRPr>
            </a:lvl8pPr>
            <a:lvl9pPr lvl="8">
              <a:spcBef>
                <a:spcPts val="0"/>
              </a:spcBef>
              <a:spcAft>
                <a:spcPts val="0"/>
              </a:spcAft>
              <a:buClr>
                <a:schemeClr val="dk1"/>
              </a:buClr>
              <a:buSzPts val="2800"/>
              <a:buFont typeface="Oswald"/>
              <a:buNone/>
              <a:defRPr b="1" sz="28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722375" y="1152475"/>
            <a:ext cx="76992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Roboto"/>
                <a:ea typeface="Roboto"/>
                <a:cs typeface="Roboto"/>
                <a:sym typeface="Roboto"/>
              </a:defRPr>
            </a:lvl1pPr>
            <a:lvl2pPr lvl="1" algn="r">
              <a:buNone/>
              <a:defRPr sz="1300">
                <a:solidFill>
                  <a:schemeClr val="dk2"/>
                </a:solidFill>
                <a:latin typeface="Roboto"/>
                <a:ea typeface="Roboto"/>
                <a:cs typeface="Roboto"/>
                <a:sym typeface="Roboto"/>
              </a:defRPr>
            </a:lvl2pPr>
            <a:lvl3pPr lvl="2" algn="r">
              <a:buNone/>
              <a:defRPr sz="1300">
                <a:solidFill>
                  <a:schemeClr val="dk2"/>
                </a:solidFill>
                <a:latin typeface="Roboto"/>
                <a:ea typeface="Roboto"/>
                <a:cs typeface="Roboto"/>
                <a:sym typeface="Roboto"/>
              </a:defRPr>
            </a:lvl3pPr>
            <a:lvl4pPr lvl="3" algn="r">
              <a:buNone/>
              <a:defRPr sz="1300">
                <a:solidFill>
                  <a:schemeClr val="dk2"/>
                </a:solidFill>
                <a:latin typeface="Roboto"/>
                <a:ea typeface="Roboto"/>
                <a:cs typeface="Roboto"/>
                <a:sym typeface="Roboto"/>
              </a:defRPr>
            </a:lvl4pPr>
            <a:lvl5pPr lvl="4" algn="r">
              <a:buNone/>
              <a:defRPr sz="1300">
                <a:solidFill>
                  <a:schemeClr val="dk2"/>
                </a:solidFill>
                <a:latin typeface="Roboto"/>
                <a:ea typeface="Roboto"/>
                <a:cs typeface="Roboto"/>
                <a:sym typeface="Roboto"/>
              </a:defRPr>
            </a:lvl5pPr>
            <a:lvl6pPr lvl="5" algn="r">
              <a:buNone/>
              <a:defRPr sz="1300">
                <a:solidFill>
                  <a:schemeClr val="dk2"/>
                </a:solidFill>
                <a:latin typeface="Roboto"/>
                <a:ea typeface="Roboto"/>
                <a:cs typeface="Roboto"/>
                <a:sym typeface="Roboto"/>
              </a:defRPr>
            </a:lvl6pPr>
            <a:lvl7pPr lvl="6" algn="r">
              <a:buNone/>
              <a:defRPr sz="1300">
                <a:solidFill>
                  <a:schemeClr val="dk2"/>
                </a:solidFill>
                <a:latin typeface="Roboto"/>
                <a:ea typeface="Roboto"/>
                <a:cs typeface="Roboto"/>
                <a:sym typeface="Roboto"/>
              </a:defRPr>
            </a:lvl7pPr>
            <a:lvl8pPr lvl="7" algn="r">
              <a:buNone/>
              <a:defRPr sz="1300">
                <a:solidFill>
                  <a:schemeClr val="dk2"/>
                </a:solidFill>
                <a:latin typeface="Roboto"/>
                <a:ea typeface="Roboto"/>
                <a:cs typeface="Roboto"/>
                <a:sym typeface="Roboto"/>
              </a:defRPr>
            </a:lvl8pPr>
            <a:lvl9pPr lvl="8"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9.jp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18.jpg"/><Relationship Id="rId5" Type="http://schemas.openxmlformats.org/officeDocument/2006/relationships/image" Target="../media/image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3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6.jpg"/><Relationship Id="rId4" Type="http://schemas.openxmlformats.org/officeDocument/2006/relationships/image" Target="../media/image2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6.jpg"/><Relationship Id="rId4" Type="http://schemas.openxmlformats.org/officeDocument/2006/relationships/image" Target="../media/image3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3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3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3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4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4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44.jp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4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34"/>
          <p:cNvSpPr txBox="1"/>
          <p:nvPr>
            <p:ph type="ctrTitle"/>
          </p:nvPr>
        </p:nvSpPr>
        <p:spPr>
          <a:xfrm>
            <a:off x="985350" y="469575"/>
            <a:ext cx="7173300" cy="20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700"/>
              <a:t>   </a:t>
            </a:r>
            <a:r>
              <a:rPr lang="en" sz="3400"/>
              <a:t>The Impact of the global warming in</a:t>
            </a:r>
            <a:endParaRPr sz="3400"/>
          </a:p>
          <a:p>
            <a:pPr indent="0" lvl="0" marL="0" rtl="0" algn="ctr">
              <a:spcBef>
                <a:spcPts val="0"/>
              </a:spcBef>
              <a:spcAft>
                <a:spcPts val="0"/>
              </a:spcAft>
              <a:buNone/>
            </a:pPr>
            <a:r>
              <a:rPr lang="en" sz="3400"/>
              <a:t>the south of Tunisia by the end of</a:t>
            </a:r>
            <a:endParaRPr sz="3400"/>
          </a:p>
          <a:p>
            <a:pPr indent="0" lvl="0" marL="0" rtl="0" algn="ctr">
              <a:spcBef>
                <a:spcPts val="0"/>
              </a:spcBef>
              <a:spcAft>
                <a:spcPts val="0"/>
              </a:spcAft>
              <a:buNone/>
            </a:pPr>
            <a:r>
              <a:rPr lang="en" sz="3400"/>
              <a:t>2030</a:t>
            </a:r>
            <a:endParaRPr sz="3400"/>
          </a:p>
        </p:txBody>
      </p:sp>
      <p:pic>
        <p:nvPicPr>
          <p:cNvPr id="205" name="Google Shape;205;p34"/>
          <p:cNvPicPr preferRelativeResize="0"/>
          <p:nvPr/>
        </p:nvPicPr>
        <p:blipFill rotWithShape="1">
          <a:blip r:embed="rId4">
            <a:alphaModFix/>
          </a:blip>
          <a:srcRect b="27394" l="0" r="0" t="27399"/>
          <a:stretch/>
        </p:blipFill>
        <p:spPr>
          <a:xfrm>
            <a:off x="0" y="3015209"/>
            <a:ext cx="9144004" cy="212829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3"/>
          <p:cNvSpPr txBox="1"/>
          <p:nvPr>
            <p:ph type="title"/>
          </p:nvPr>
        </p:nvSpPr>
        <p:spPr>
          <a:xfrm>
            <a:off x="214225" y="184750"/>
            <a:ext cx="7699200" cy="5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pic>
        <p:nvPicPr>
          <p:cNvPr id="279" name="Google Shape;279;p43"/>
          <p:cNvPicPr preferRelativeResize="0"/>
          <p:nvPr/>
        </p:nvPicPr>
        <p:blipFill>
          <a:blip r:embed="rId3">
            <a:alphaModFix/>
          </a:blip>
          <a:stretch>
            <a:fillRect/>
          </a:stretch>
        </p:blipFill>
        <p:spPr>
          <a:xfrm>
            <a:off x="224138" y="1494200"/>
            <a:ext cx="8695725" cy="2600475"/>
          </a:xfrm>
          <a:prstGeom prst="rect">
            <a:avLst/>
          </a:prstGeom>
          <a:noFill/>
          <a:ln>
            <a:noFill/>
          </a:ln>
        </p:spPr>
      </p:pic>
      <p:sp>
        <p:nvSpPr>
          <p:cNvPr id="280" name="Google Shape;280;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4"/>
          <p:cNvSpPr txBox="1"/>
          <p:nvPr>
            <p:ph type="title"/>
          </p:nvPr>
        </p:nvSpPr>
        <p:spPr>
          <a:xfrm>
            <a:off x="2212575" y="632150"/>
            <a:ext cx="4522800" cy="61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2/ </a:t>
            </a:r>
            <a:r>
              <a:rPr lang="en" sz="2400"/>
              <a:t>Time Series D</a:t>
            </a:r>
            <a:r>
              <a:rPr lang="en" sz="2400"/>
              <a:t>ecomposition</a:t>
            </a:r>
            <a:endParaRPr sz="2400"/>
          </a:p>
        </p:txBody>
      </p:sp>
      <p:pic>
        <p:nvPicPr>
          <p:cNvPr id="286" name="Google Shape;286;p44"/>
          <p:cNvPicPr preferRelativeResize="0"/>
          <p:nvPr/>
        </p:nvPicPr>
        <p:blipFill rotWithShape="1">
          <a:blip r:embed="rId3">
            <a:alphaModFix/>
          </a:blip>
          <a:srcRect b="0" l="25661" r="25661" t="0"/>
          <a:stretch/>
        </p:blipFill>
        <p:spPr>
          <a:xfrm>
            <a:off x="0" y="0"/>
            <a:ext cx="2112000" cy="5143499"/>
          </a:xfrm>
          <a:prstGeom prst="rect">
            <a:avLst/>
          </a:prstGeom>
          <a:noFill/>
          <a:ln>
            <a:noFill/>
          </a:ln>
        </p:spPr>
      </p:pic>
      <p:sp>
        <p:nvSpPr>
          <p:cNvPr id="287" name="Google Shape;287;p44"/>
          <p:cNvSpPr txBox="1"/>
          <p:nvPr>
            <p:ph type="title"/>
          </p:nvPr>
        </p:nvSpPr>
        <p:spPr>
          <a:xfrm>
            <a:off x="2212575" y="15650"/>
            <a:ext cx="4620900" cy="61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Exploratory Data Analysis</a:t>
            </a:r>
            <a:endParaRPr sz="2800"/>
          </a:p>
        </p:txBody>
      </p:sp>
      <p:pic>
        <p:nvPicPr>
          <p:cNvPr id="288" name="Google Shape;288;p44"/>
          <p:cNvPicPr preferRelativeResize="0"/>
          <p:nvPr/>
        </p:nvPicPr>
        <p:blipFill>
          <a:blip r:embed="rId4">
            <a:alphaModFix/>
          </a:blip>
          <a:stretch>
            <a:fillRect/>
          </a:stretch>
        </p:blipFill>
        <p:spPr>
          <a:xfrm>
            <a:off x="2284400" y="1343575"/>
            <a:ext cx="6727200" cy="3515958"/>
          </a:xfrm>
          <a:prstGeom prst="rect">
            <a:avLst/>
          </a:prstGeom>
          <a:noFill/>
          <a:ln>
            <a:noFill/>
          </a:ln>
        </p:spPr>
      </p:pic>
      <p:sp>
        <p:nvSpPr>
          <p:cNvPr id="289" name="Google Shape;289;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45"/>
          <p:cNvPicPr preferRelativeResize="0"/>
          <p:nvPr/>
        </p:nvPicPr>
        <p:blipFill rotWithShape="1">
          <a:blip r:embed="rId3">
            <a:alphaModFix/>
          </a:blip>
          <a:srcRect b="36378" l="0" r="0" t="36378"/>
          <a:stretch/>
        </p:blipFill>
        <p:spPr>
          <a:xfrm>
            <a:off x="0" y="4209625"/>
            <a:ext cx="9144000" cy="933875"/>
          </a:xfrm>
          <a:prstGeom prst="rect">
            <a:avLst/>
          </a:prstGeom>
          <a:noFill/>
          <a:ln>
            <a:noFill/>
          </a:ln>
        </p:spPr>
      </p:pic>
      <p:sp>
        <p:nvSpPr>
          <p:cNvPr id="295" name="Google Shape;295;p45"/>
          <p:cNvSpPr txBox="1"/>
          <p:nvPr>
            <p:ph type="title"/>
          </p:nvPr>
        </p:nvSpPr>
        <p:spPr>
          <a:xfrm>
            <a:off x="114950" y="704000"/>
            <a:ext cx="4522800" cy="61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3</a:t>
            </a:r>
            <a:r>
              <a:rPr lang="en" sz="2400"/>
              <a:t>/ Data Stationarity</a:t>
            </a:r>
            <a:endParaRPr sz="2400"/>
          </a:p>
        </p:txBody>
      </p:sp>
      <p:sp>
        <p:nvSpPr>
          <p:cNvPr id="296" name="Google Shape;296;p45"/>
          <p:cNvSpPr txBox="1"/>
          <p:nvPr>
            <p:ph type="title"/>
          </p:nvPr>
        </p:nvSpPr>
        <p:spPr>
          <a:xfrm>
            <a:off x="114950" y="87500"/>
            <a:ext cx="4620900" cy="61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Exploratory Data Analysis</a:t>
            </a:r>
            <a:endParaRPr sz="2800"/>
          </a:p>
        </p:txBody>
      </p:sp>
      <p:pic>
        <p:nvPicPr>
          <p:cNvPr id="297" name="Google Shape;297;p45"/>
          <p:cNvPicPr preferRelativeResize="0"/>
          <p:nvPr/>
        </p:nvPicPr>
        <p:blipFill>
          <a:blip r:embed="rId4">
            <a:alphaModFix/>
          </a:blip>
          <a:stretch>
            <a:fillRect/>
          </a:stretch>
        </p:blipFill>
        <p:spPr>
          <a:xfrm>
            <a:off x="818875" y="1279600"/>
            <a:ext cx="7356125" cy="2714525"/>
          </a:xfrm>
          <a:prstGeom prst="rect">
            <a:avLst/>
          </a:prstGeom>
          <a:noFill/>
          <a:ln>
            <a:noFill/>
          </a:ln>
        </p:spPr>
      </p:pic>
      <p:sp>
        <p:nvSpPr>
          <p:cNvPr id="298" name="Google Shape;298;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2" name="Shape 302"/>
        <p:cNvGrpSpPr/>
        <p:nvPr/>
      </p:nvGrpSpPr>
      <p:grpSpPr>
        <a:xfrm>
          <a:off x="0" y="0"/>
          <a:ext cx="0" cy="0"/>
          <a:chOff x="0" y="0"/>
          <a:chExt cx="0" cy="0"/>
        </a:xfrm>
      </p:grpSpPr>
      <p:sp>
        <p:nvSpPr>
          <p:cNvPr id="303" name="Google Shape;303;p46"/>
          <p:cNvSpPr txBox="1"/>
          <p:nvPr>
            <p:ph idx="1" type="body"/>
          </p:nvPr>
        </p:nvSpPr>
        <p:spPr>
          <a:xfrm>
            <a:off x="96700" y="129300"/>
            <a:ext cx="3495300" cy="7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Matrix of Correlation</a:t>
            </a:r>
            <a:endParaRPr/>
          </a:p>
        </p:txBody>
      </p:sp>
      <p:pic>
        <p:nvPicPr>
          <p:cNvPr id="304" name="Google Shape;304;p46"/>
          <p:cNvPicPr preferRelativeResize="0"/>
          <p:nvPr/>
        </p:nvPicPr>
        <p:blipFill>
          <a:blip r:embed="rId4">
            <a:alphaModFix/>
          </a:blip>
          <a:stretch>
            <a:fillRect/>
          </a:stretch>
        </p:blipFill>
        <p:spPr>
          <a:xfrm>
            <a:off x="727075" y="1080800"/>
            <a:ext cx="8077200" cy="3373075"/>
          </a:xfrm>
          <a:prstGeom prst="rect">
            <a:avLst/>
          </a:prstGeom>
          <a:noFill/>
          <a:ln>
            <a:noFill/>
          </a:ln>
        </p:spPr>
      </p:pic>
      <p:sp>
        <p:nvSpPr>
          <p:cNvPr id="305" name="Google Shape;305;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grpSp>
        <p:nvGrpSpPr>
          <p:cNvPr id="310" name="Google Shape;310;p47"/>
          <p:cNvGrpSpPr/>
          <p:nvPr/>
        </p:nvGrpSpPr>
        <p:grpSpPr>
          <a:xfrm>
            <a:off x="3997650" y="208951"/>
            <a:ext cx="3746590" cy="2564207"/>
            <a:chOff x="649171" y="591816"/>
            <a:chExt cx="6249525" cy="5174990"/>
          </a:xfrm>
        </p:grpSpPr>
        <p:sp>
          <p:nvSpPr>
            <p:cNvPr id="311" name="Google Shape;311;p47"/>
            <p:cNvSpPr/>
            <p:nvPr/>
          </p:nvSpPr>
          <p:spPr>
            <a:xfrm>
              <a:off x="2850275" y="4801800"/>
              <a:ext cx="1849000" cy="810050"/>
            </a:xfrm>
            <a:custGeom>
              <a:rect b="b" l="l" r="r" t="t"/>
              <a:pathLst>
                <a:path extrusionOk="0" h="32402" w="73960">
                  <a:moveTo>
                    <a:pt x="7960" y="1"/>
                  </a:moveTo>
                  <a:cubicBezTo>
                    <a:pt x="5284" y="10848"/>
                    <a:pt x="2607" y="21625"/>
                    <a:pt x="1" y="32402"/>
                  </a:cubicBezTo>
                  <a:lnTo>
                    <a:pt x="73960" y="32402"/>
                  </a:lnTo>
                  <a:lnTo>
                    <a:pt x="660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7"/>
            <p:cNvSpPr/>
            <p:nvPr/>
          </p:nvSpPr>
          <p:spPr>
            <a:xfrm>
              <a:off x="2638975" y="5611831"/>
              <a:ext cx="2269850" cy="154975"/>
            </a:xfrm>
            <a:custGeom>
              <a:rect b="b" l="l" r="r" t="t"/>
              <a:pathLst>
                <a:path extrusionOk="0" h="6199" w="90794">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7"/>
            <p:cNvSpPr/>
            <p:nvPr/>
          </p:nvSpPr>
          <p:spPr>
            <a:xfrm>
              <a:off x="649171" y="591816"/>
              <a:ext cx="6249525" cy="4250923"/>
            </a:xfrm>
            <a:custGeom>
              <a:rect b="b" l="l" r="r" t="t"/>
              <a:pathLst>
                <a:path extrusionOk="0" h="157427" w="249981">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7"/>
            <p:cNvSpPr/>
            <p:nvPr/>
          </p:nvSpPr>
          <p:spPr>
            <a:xfrm>
              <a:off x="904475" y="834797"/>
              <a:ext cx="5738850" cy="3435575"/>
            </a:xfrm>
            <a:custGeom>
              <a:rect b="b" l="l" r="r" t="t"/>
              <a:pathLst>
                <a:path extrusionOk="0" h="137423" w="229554">
                  <a:moveTo>
                    <a:pt x="0" y="0"/>
                  </a:moveTo>
                  <a:lnTo>
                    <a:pt x="0" y="137423"/>
                  </a:lnTo>
                  <a:lnTo>
                    <a:pt x="229554" y="137423"/>
                  </a:lnTo>
                  <a:lnTo>
                    <a:pt x="2295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5" name="Google Shape;315;p47"/>
          <p:cNvPicPr preferRelativeResize="0"/>
          <p:nvPr/>
        </p:nvPicPr>
        <p:blipFill rotWithShape="1">
          <a:blip r:embed="rId3">
            <a:alphaModFix/>
          </a:blip>
          <a:srcRect b="1616" l="0" r="0" t="1606"/>
          <a:stretch/>
        </p:blipFill>
        <p:spPr>
          <a:xfrm>
            <a:off x="4118065" y="276241"/>
            <a:ext cx="3517200" cy="1966200"/>
          </a:xfrm>
          <a:prstGeom prst="rect">
            <a:avLst/>
          </a:prstGeom>
          <a:noFill/>
          <a:ln cap="flat" cmpd="sng" w="9525">
            <a:solidFill>
              <a:srgbClr val="000000"/>
            </a:solidFill>
            <a:prstDash val="solid"/>
            <a:round/>
            <a:headEnd len="sm" w="sm" type="none"/>
            <a:tailEnd len="sm" w="sm" type="none"/>
          </a:ln>
        </p:spPr>
      </p:pic>
      <p:sp>
        <p:nvSpPr>
          <p:cNvPr id="316" name="Google Shape;316;p47"/>
          <p:cNvSpPr txBox="1"/>
          <p:nvPr>
            <p:ph idx="4294967295" type="title"/>
          </p:nvPr>
        </p:nvSpPr>
        <p:spPr>
          <a:xfrm>
            <a:off x="114950" y="137075"/>
            <a:ext cx="4620900" cy="61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a:t>
            </a:r>
            <a:endParaRPr sz="2800"/>
          </a:p>
        </p:txBody>
      </p:sp>
      <p:sp>
        <p:nvSpPr>
          <p:cNvPr id="317" name="Google Shape;317;p47"/>
          <p:cNvSpPr/>
          <p:nvPr/>
        </p:nvSpPr>
        <p:spPr>
          <a:xfrm rot="10800000">
            <a:off x="1551750" y="1092000"/>
            <a:ext cx="2445900" cy="1861500"/>
          </a:xfrm>
          <a:prstGeom prst="bentUpArrow">
            <a:avLst>
              <a:gd fmla="val 595" name="adj1"/>
              <a:gd fmla="val 3928" name="adj2"/>
              <a:gd fmla="val 9522"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8" name="Google Shape;318;p47"/>
          <p:cNvPicPr preferRelativeResize="0"/>
          <p:nvPr/>
        </p:nvPicPr>
        <p:blipFill>
          <a:blip r:embed="rId4">
            <a:alphaModFix/>
          </a:blip>
          <a:stretch>
            <a:fillRect/>
          </a:stretch>
        </p:blipFill>
        <p:spPr>
          <a:xfrm>
            <a:off x="570475" y="2953500"/>
            <a:ext cx="7829550" cy="2038350"/>
          </a:xfrm>
          <a:prstGeom prst="rect">
            <a:avLst/>
          </a:prstGeom>
          <a:noFill/>
          <a:ln>
            <a:noFill/>
          </a:ln>
        </p:spPr>
      </p:pic>
      <p:sp>
        <p:nvSpPr>
          <p:cNvPr id="319" name="Google Shape;319;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8"/>
          <p:cNvSpPr txBox="1"/>
          <p:nvPr>
            <p:ph type="title"/>
          </p:nvPr>
        </p:nvSpPr>
        <p:spPr>
          <a:xfrm>
            <a:off x="5318975" y="2643300"/>
            <a:ext cx="3058800" cy="7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Modeling and Predicting</a:t>
            </a:r>
            <a:endParaRPr/>
          </a:p>
        </p:txBody>
      </p:sp>
      <p:sp>
        <p:nvSpPr>
          <p:cNvPr id="325" name="Google Shape;325;p48"/>
          <p:cNvSpPr txBox="1"/>
          <p:nvPr>
            <p:ph idx="2" type="title"/>
          </p:nvPr>
        </p:nvSpPr>
        <p:spPr>
          <a:xfrm>
            <a:off x="5318975" y="1436388"/>
            <a:ext cx="1650900" cy="97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pic>
        <p:nvPicPr>
          <p:cNvPr id="326" name="Google Shape;326;p48"/>
          <p:cNvPicPr preferRelativeResize="0"/>
          <p:nvPr/>
        </p:nvPicPr>
        <p:blipFill rotWithShape="1">
          <a:blip r:embed="rId3">
            <a:alphaModFix/>
          </a:blip>
          <a:srcRect b="0" l="14322" r="26417" t="0"/>
          <a:stretch/>
        </p:blipFill>
        <p:spPr>
          <a:xfrm>
            <a:off x="0" y="0"/>
            <a:ext cx="4572000" cy="5143500"/>
          </a:xfrm>
          <a:prstGeom prst="rect">
            <a:avLst/>
          </a:prstGeom>
          <a:noFill/>
          <a:ln>
            <a:noFill/>
          </a:ln>
        </p:spPr>
      </p:pic>
      <p:pic>
        <p:nvPicPr>
          <p:cNvPr id="327" name="Google Shape;327;p48"/>
          <p:cNvPicPr preferRelativeResize="0"/>
          <p:nvPr/>
        </p:nvPicPr>
        <p:blipFill>
          <a:blip r:embed="rId4">
            <a:alphaModFix/>
          </a:blip>
          <a:stretch>
            <a:fillRect/>
          </a:stretch>
        </p:blipFill>
        <p:spPr>
          <a:xfrm>
            <a:off x="0" y="0"/>
            <a:ext cx="4572000" cy="5143501"/>
          </a:xfrm>
          <a:prstGeom prst="rect">
            <a:avLst/>
          </a:prstGeom>
          <a:noFill/>
          <a:ln>
            <a:noFill/>
          </a:ln>
        </p:spPr>
      </p:pic>
      <p:pic>
        <p:nvPicPr>
          <p:cNvPr id="328" name="Google Shape;328;p48"/>
          <p:cNvPicPr preferRelativeResize="0"/>
          <p:nvPr/>
        </p:nvPicPr>
        <p:blipFill>
          <a:blip r:embed="rId5">
            <a:alphaModFix/>
          </a:blip>
          <a:stretch>
            <a:fillRect/>
          </a:stretch>
        </p:blipFill>
        <p:spPr>
          <a:xfrm>
            <a:off x="0" y="0"/>
            <a:ext cx="4572001" cy="5143501"/>
          </a:xfrm>
          <a:prstGeom prst="rect">
            <a:avLst/>
          </a:prstGeom>
          <a:noFill/>
          <a:ln>
            <a:noFill/>
          </a:ln>
        </p:spPr>
      </p:pic>
      <p:sp>
        <p:nvSpPr>
          <p:cNvPr id="329" name="Google Shape;329;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9"/>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LSTM Model</a:t>
            </a:r>
            <a:endParaRPr/>
          </a:p>
        </p:txBody>
      </p:sp>
      <p:pic>
        <p:nvPicPr>
          <p:cNvPr id="335" name="Google Shape;335;p49"/>
          <p:cNvPicPr preferRelativeResize="0"/>
          <p:nvPr/>
        </p:nvPicPr>
        <p:blipFill>
          <a:blip r:embed="rId3">
            <a:alphaModFix/>
          </a:blip>
          <a:stretch>
            <a:fillRect/>
          </a:stretch>
        </p:blipFill>
        <p:spPr>
          <a:xfrm>
            <a:off x="131075" y="1283425"/>
            <a:ext cx="4356400" cy="2933150"/>
          </a:xfrm>
          <a:prstGeom prst="rect">
            <a:avLst/>
          </a:prstGeom>
          <a:noFill/>
          <a:ln>
            <a:noFill/>
          </a:ln>
        </p:spPr>
      </p:pic>
      <p:sp>
        <p:nvSpPr>
          <p:cNvPr id="336" name="Google Shape;336;p49"/>
          <p:cNvSpPr txBox="1"/>
          <p:nvPr>
            <p:ph idx="4294967295" type="subTitle"/>
          </p:nvPr>
        </p:nvSpPr>
        <p:spPr>
          <a:xfrm>
            <a:off x="4614100" y="1725950"/>
            <a:ext cx="4839600" cy="2048100"/>
          </a:xfrm>
          <a:prstGeom prst="rect">
            <a:avLst/>
          </a:prstGeom>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Clr>
                <a:schemeClr val="dk1"/>
              </a:buClr>
              <a:buSzPts val="1700"/>
              <a:buChar char="●"/>
            </a:pPr>
            <a:r>
              <a:rPr lang="en" sz="1700"/>
              <a:t> Modelling sequential data</a:t>
            </a:r>
            <a:endParaRPr sz="1700"/>
          </a:p>
          <a:p>
            <a:pPr indent="-336550" lvl="0" marL="457200" rtl="0" algn="l">
              <a:lnSpc>
                <a:spcPct val="200000"/>
              </a:lnSpc>
              <a:spcBef>
                <a:spcPts val="0"/>
              </a:spcBef>
              <a:spcAft>
                <a:spcPts val="0"/>
              </a:spcAft>
              <a:buClr>
                <a:schemeClr val="dk1"/>
              </a:buClr>
              <a:buSzPts val="1700"/>
              <a:buChar char="●"/>
            </a:pPr>
            <a:r>
              <a:rPr lang="en" sz="1700"/>
              <a:t> Storing sequences’ information for a </a:t>
            </a:r>
            <a:br>
              <a:rPr lang="en" sz="1700"/>
            </a:br>
            <a:r>
              <a:rPr lang="en" sz="1700"/>
              <a:t>longer time</a:t>
            </a:r>
            <a:endParaRPr sz="1700"/>
          </a:p>
          <a:p>
            <a:pPr indent="-336550" lvl="0" marL="457200" rtl="0" algn="l">
              <a:lnSpc>
                <a:spcPct val="200000"/>
              </a:lnSpc>
              <a:spcBef>
                <a:spcPts val="0"/>
              </a:spcBef>
              <a:spcAft>
                <a:spcPts val="0"/>
              </a:spcAft>
              <a:buClr>
                <a:schemeClr val="dk1"/>
              </a:buClr>
              <a:buSzPts val="1700"/>
              <a:buChar char="●"/>
            </a:pPr>
            <a:r>
              <a:rPr lang="en" sz="1700"/>
              <a:t> Non-stationary time series forecasting</a:t>
            </a:r>
            <a:endParaRPr sz="1700"/>
          </a:p>
        </p:txBody>
      </p:sp>
      <p:sp>
        <p:nvSpPr>
          <p:cNvPr id="337" name="Google Shape;337;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0"/>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LSTM-Based Architecture</a:t>
            </a:r>
            <a:endParaRPr/>
          </a:p>
        </p:txBody>
      </p:sp>
      <p:sp>
        <p:nvSpPr>
          <p:cNvPr id="343" name="Google Shape;343;p50"/>
          <p:cNvSpPr txBox="1"/>
          <p:nvPr>
            <p:ph idx="4294967295" type="subTitle"/>
          </p:nvPr>
        </p:nvSpPr>
        <p:spPr>
          <a:xfrm>
            <a:off x="4339125" y="1725950"/>
            <a:ext cx="4805100" cy="2048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1"/>
              </a:buClr>
              <a:buSzPts val="1600"/>
              <a:buChar char="●"/>
            </a:pPr>
            <a:r>
              <a:rPr lang="en" sz="1600"/>
              <a:t> 3 stacked LSTM layers to learn complex patterns </a:t>
            </a:r>
            <a:endParaRPr sz="1600"/>
          </a:p>
          <a:p>
            <a:pPr indent="-330200" lvl="0" marL="457200" rtl="0" algn="l">
              <a:lnSpc>
                <a:spcPct val="150000"/>
              </a:lnSpc>
              <a:spcBef>
                <a:spcPts val="0"/>
              </a:spcBef>
              <a:spcAft>
                <a:spcPts val="0"/>
              </a:spcAft>
              <a:buClr>
                <a:schemeClr val="dk1"/>
              </a:buClr>
              <a:buSzPts val="1600"/>
              <a:buChar char="●"/>
            </a:pPr>
            <a:r>
              <a:rPr lang="en" sz="1600"/>
              <a:t>Fully-connected layers for output estimation</a:t>
            </a:r>
            <a:endParaRPr sz="1600"/>
          </a:p>
          <a:p>
            <a:pPr indent="-330200" lvl="0" marL="457200" rtl="0" algn="l">
              <a:lnSpc>
                <a:spcPct val="150000"/>
              </a:lnSpc>
              <a:spcBef>
                <a:spcPts val="0"/>
              </a:spcBef>
              <a:spcAft>
                <a:spcPts val="0"/>
              </a:spcAft>
              <a:buClr>
                <a:schemeClr val="dk1"/>
              </a:buClr>
              <a:buSzPts val="1600"/>
              <a:buChar char="●"/>
            </a:pPr>
            <a:r>
              <a:rPr lang="en" sz="1600"/>
              <a:t>Batch normalization layers for numerical stability</a:t>
            </a:r>
            <a:endParaRPr sz="1600"/>
          </a:p>
          <a:p>
            <a:pPr indent="-330200" lvl="0" marL="457200" rtl="0" algn="l">
              <a:lnSpc>
                <a:spcPct val="150000"/>
              </a:lnSpc>
              <a:spcBef>
                <a:spcPts val="0"/>
              </a:spcBef>
              <a:spcAft>
                <a:spcPts val="0"/>
              </a:spcAft>
              <a:buClr>
                <a:schemeClr val="dk1"/>
              </a:buClr>
              <a:buSzPts val="1600"/>
              <a:buChar char="●"/>
            </a:pPr>
            <a:r>
              <a:rPr lang="en" sz="1600"/>
              <a:t>Dropout layers to avoid over-fitting</a:t>
            </a:r>
            <a:endParaRPr sz="1600"/>
          </a:p>
        </p:txBody>
      </p:sp>
      <p:pic>
        <p:nvPicPr>
          <p:cNvPr id="344" name="Google Shape;344;p50"/>
          <p:cNvPicPr preferRelativeResize="0"/>
          <p:nvPr/>
        </p:nvPicPr>
        <p:blipFill>
          <a:blip r:embed="rId3">
            <a:alphaModFix/>
          </a:blip>
          <a:stretch>
            <a:fillRect/>
          </a:stretch>
        </p:blipFill>
        <p:spPr>
          <a:xfrm>
            <a:off x="409379" y="1302875"/>
            <a:ext cx="4003150" cy="3410099"/>
          </a:xfrm>
          <a:prstGeom prst="rect">
            <a:avLst/>
          </a:prstGeom>
          <a:noFill/>
          <a:ln>
            <a:noFill/>
          </a:ln>
        </p:spPr>
      </p:pic>
      <p:sp>
        <p:nvSpPr>
          <p:cNvPr id="345" name="Google Shape;345;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1"/>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Approaches</a:t>
            </a:r>
            <a:endParaRPr/>
          </a:p>
        </p:txBody>
      </p:sp>
      <p:sp>
        <p:nvSpPr>
          <p:cNvPr id="351" name="Google Shape;351;p51"/>
          <p:cNvSpPr txBox="1"/>
          <p:nvPr>
            <p:ph idx="4294967295" type="subTitle"/>
          </p:nvPr>
        </p:nvSpPr>
        <p:spPr>
          <a:xfrm>
            <a:off x="1758925" y="2221775"/>
            <a:ext cx="1666200" cy="604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Sequence-to-Value</a:t>
            </a:r>
            <a:endParaRPr/>
          </a:p>
        </p:txBody>
      </p:sp>
      <p:sp>
        <p:nvSpPr>
          <p:cNvPr id="352" name="Google Shape;352;p51"/>
          <p:cNvSpPr/>
          <p:nvPr/>
        </p:nvSpPr>
        <p:spPr>
          <a:xfrm>
            <a:off x="777775" y="1731000"/>
            <a:ext cx="792600" cy="79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1"/>
          <p:cNvSpPr/>
          <p:nvPr/>
        </p:nvSpPr>
        <p:spPr>
          <a:xfrm>
            <a:off x="777775" y="3167525"/>
            <a:ext cx="792600" cy="79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4" name="Google Shape;354;p51"/>
          <p:cNvCxnSpPr>
            <a:stCxn id="352" idx="4"/>
            <a:endCxn id="353" idx="0"/>
          </p:cNvCxnSpPr>
          <p:nvPr/>
        </p:nvCxnSpPr>
        <p:spPr>
          <a:xfrm>
            <a:off x="1174075" y="2523600"/>
            <a:ext cx="0" cy="643800"/>
          </a:xfrm>
          <a:prstGeom prst="straightConnector1">
            <a:avLst/>
          </a:prstGeom>
          <a:noFill/>
          <a:ln cap="flat" cmpd="sng" w="28575">
            <a:solidFill>
              <a:schemeClr val="accent1"/>
            </a:solidFill>
            <a:prstDash val="solid"/>
            <a:round/>
            <a:headEnd len="med" w="med" type="none"/>
            <a:tailEnd len="med" w="med" type="none"/>
          </a:ln>
        </p:spPr>
      </p:cxnSp>
      <p:sp>
        <p:nvSpPr>
          <p:cNvPr id="355" name="Google Shape;355;p51"/>
          <p:cNvSpPr txBox="1"/>
          <p:nvPr>
            <p:ph idx="4294967295" type="subTitle"/>
          </p:nvPr>
        </p:nvSpPr>
        <p:spPr>
          <a:xfrm>
            <a:off x="665425" y="1856375"/>
            <a:ext cx="1017300" cy="5418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b="1" lang="en" sz="3000">
                <a:solidFill>
                  <a:schemeClr val="dk1"/>
                </a:solidFill>
                <a:latin typeface="Oswald"/>
                <a:ea typeface="Oswald"/>
                <a:cs typeface="Oswald"/>
                <a:sym typeface="Oswald"/>
              </a:rPr>
              <a:t>01</a:t>
            </a:r>
            <a:endParaRPr b="1" sz="3000">
              <a:solidFill>
                <a:schemeClr val="dk1"/>
              </a:solidFill>
              <a:latin typeface="Oswald"/>
              <a:ea typeface="Oswald"/>
              <a:cs typeface="Oswald"/>
              <a:sym typeface="Oswald"/>
            </a:endParaRPr>
          </a:p>
        </p:txBody>
      </p:sp>
      <p:sp>
        <p:nvSpPr>
          <p:cNvPr id="356" name="Google Shape;356;p51"/>
          <p:cNvSpPr txBox="1"/>
          <p:nvPr>
            <p:ph idx="4294967295" type="subTitle"/>
          </p:nvPr>
        </p:nvSpPr>
        <p:spPr>
          <a:xfrm>
            <a:off x="665425" y="3292900"/>
            <a:ext cx="1017300" cy="5418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b="1" lang="en" sz="3000">
                <a:solidFill>
                  <a:schemeClr val="dk1"/>
                </a:solidFill>
                <a:latin typeface="Oswald"/>
                <a:ea typeface="Oswald"/>
                <a:cs typeface="Oswald"/>
                <a:sym typeface="Oswald"/>
              </a:rPr>
              <a:t>02</a:t>
            </a:r>
            <a:endParaRPr b="1" sz="3000">
              <a:solidFill>
                <a:schemeClr val="dk1"/>
              </a:solidFill>
              <a:latin typeface="Oswald"/>
              <a:ea typeface="Oswald"/>
              <a:cs typeface="Oswald"/>
              <a:sym typeface="Oswald"/>
            </a:endParaRPr>
          </a:p>
        </p:txBody>
      </p:sp>
      <p:sp>
        <p:nvSpPr>
          <p:cNvPr id="357" name="Google Shape;357;p51"/>
          <p:cNvSpPr txBox="1"/>
          <p:nvPr>
            <p:ph idx="4294967295" type="subTitle"/>
          </p:nvPr>
        </p:nvSpPr>
        <p:spPr>
          <a:xfrm>
            <a:off x="1387950" y="1856375"/>
            <a:ext cx="23859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2000">
                <a:solidFill>
                  <a:schemeClr val="dk1"/>
                </a:solidFill>
                <a:latin typeface="Oswald"/>
                <a:ea typeface="Oswald"/>
                <a:cs typeface="Oswald"/>
                <a:sym typeface="Oswald"/>
              </a:rPr>
              <a:t>First Approach</a:t>
            </a:r>
            <a:endParaRPr b="1" sz="2000">
              <a:solidFill>
                <a:schemeClr val="dk1"/>
              </a:solidFill>
              <a:latin typeface="Oswald"/>
              <a:ea typeface="Oswald"/>
              <a:cs typeface="Oswald"/>
              <a:sym typeface="Oswald"/>
            </a:endParaRPr>
          </a:p>
        </p:txBody>
      </p:sp>
      <p:grpSp>
        <p:nvGrpSpPr>
          <p:cNvPr id="358" name="Google Shape;358;p51"/>
          <p:cNvGrpSpPr/>
          <p:nvPr/>
        </p:nvGrpSpPr>
        <p:grpSpPr>
          <a:xfrm>
            <a:off x="5870850" y="1888340"/>
            <a:ext cx="1017290" cy="1004482"/>
            <a:chOff x="-1960150" y="3956600"/>
            <a:chExt cx="308775" cy="291450"/>
          </a:xfrm>
        </p:grpSpPr>
        <p:sp>
          <p:nvSpPr>
            <p:cNvPr id="359" name="Google Shape;359;p51"/>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1"/>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51"/>
          <p:cNvSpPr txBox="1"/>
          <p:nvPr>
            <p:ph idx="4294967295" type="subTitle"/>
          </p:nvPr>
        </p:nvSpPr>
        <p:spPr>
          <a:xfrm>
            <a:off x="3797550" y="1737688"/>
            <a:ext cx="1666200" cy="60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Sequence of</a:t>
            </a:r>
            <a:endParaRPr/>
          </a:p>
          <a:p>
            <a:pPr indent="0" lvl="0" marL="0" rtl="0" algn="ctr">
              <a:spcBef>
                <a:spcPts val="1200"/>
              </a:spcBef>
              <a:spcAft>
                <a:spcPts val="0"/>
              </a:spcAft>
              <a:buNone/>
            </a:pPr>
            <a:r>
              <a:t/>
            </a:r>
            <a:endParaRPr/>
          </a:p>
          <a:p>
            <a:pPr indent="0" lvl="0" marL="0" rtl="0" algn="ctr">
              <a:spcBef>
                <a:spcPts val="1200"/>
              </a:spcBef>
              <a:spcAft>
                <a:spcPts val="1200"/>
              </a:spcAft>
              <a:buNone/>
            </a:pPr>
            <a:r>
              <a:rPr lang="en"/>
              <a:t>datapoints </a:t>
            </a:r>
            <a:endParaRPr/>
          </a:p>
        </p:txBody>
      </p:sp>
      <p:pic>
        <p:nvPicPr>
          <p:cNvPr descr="&lt;math xmlns=&quot;http://www.w3.org/1998/Math/MathML&quot;&gt;&lt;msub&gt;&lt;mi mathcolor=&quot;#FFFFFF&quot;&gt;n&lt;/mi&gt;&lt;mrow mathcolor=&quot;#FFFFFF&quot;&gt;&lt;mi&gt;l&lt;/mi&gt;&lt;mi&gt;o&lt;/mi&gt;&lt;mi&gt;o&lt;/mi&gt;&lt;mi&gt;k&lt;/mi&gt;&lt;mi&gt;b&lt;/mi&gt;&lt;mi&gt;a&lt;/mi&gt;&lt;mi&gt;c&lt;/mi&gt;&lt;mi&gt;k&lt;/mi&gt;&lt;/mrow&gt;&lt;/msub&gt;&lt;/math&gt;" id="362" name="Google Shape;362;p51" title="n subscript l o o k b a c k end subscript"/>
          <p:cNvPicPr preferRelativeResize="0"/>
          <p:nvPr/>
        </p:nvPicPr>
        <p:blipFill>
          <a:blip r:embed="rId3">
            <a:alphaModFix/>
          </a:blip>
          <a:stretch>
            <a:fillRect/>
          </a:stretch>
        </p:blipFill>
        <p:spPr>
          <a:xfrm>
            <a:off x="4122026" y="2192873"/>
            <a:ext cx="1017275" cy="262625"/>
          </a:xfrm>
          <a:prstGeom prst="rect">
            <a:avLst/>
          </a:prstGeom>
          <a:noFill/>
          <a:ln>
            <a:noFill/>
          </a:ln>
        </p:spPr>
      </p:pic>
      <p:sp>
        <p:nvSpPr>
          <p:cNvPr id="363" name="Google Shape;363;p51"/>
          <p:cNvSpPr txBox="1"/>
          <p:nvPr>
            <p:ph idx="4294967295" type="subTitle"/>
          </p:nvPr>
        </p:nvSpPr>
        <p:spPr>
          <a:xfrm>
            <a:off x="7295250" y="1888338"/>
            <a:ext cx="1666200" cy="604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Prediction of the following datapoint</a:t>
            </a:r>
            <a:endParaRPr/>
          </a:p>
        </p:txBody>
      </p:sp>
      <p:sp>
        <p:nvSpPr>
          <p:cNvPr id="364" name="Google Shape;364;p51"/>
          <p:cNvSpPr/>
          <p:nvPr/>
        </p:nvSpPr>
        <p:spPr>
          <a:xfrm>
            <a:off x="7403825" y="1772800"/>
            <a:ext cx="1433400" cy="119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1"/>
          <p:cNvSpPr/>
          <p:nvPr/>
        </p:nvSpPr>
        <p:spPr>
          <a:xfrm>
            <a:off x="3931275" y="1772800"/>
            <a:ext cx="1433400" cy="119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1"/>
          <p:cNvSpPr/>
          <p:nvPr/>
        </p:nvSpPr>
        <p:spPr>
          <a:xfrm>
            <a:off x="5434825" y="2150575"/>
            <a:ext cx="435900" cy="3570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1"/>
          <p:cNvSpPr/>
          <p:nvPr/>
        </p:nvSpPr>
        <p:spPr>
          <a:xfrm>
            <a:off x="6928038" y="2145688"/>
            <a:ext cx="435900" cy="3570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1"/>
          <p:cNvSpPr txBox="1"/>
          <p:nvPr>
            <p:ph idx="4294967295" type="subTitle"/>
          </p:nvPr>
        </p:nvSpPr>
        <p:spPr>
          <a:xfrm>
            <a:off x="4032125" y="3167400"/>
            <a:ext cx="4805100" cy="2048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1"/>
              </a:buClr>
              <a:buSzPts val="1600"/>
              <a:buChar char="●"/>
            </a:pPr>
            <a:r>
              <a:rPr lang="en" sz="1600"/>
              <a:t>Small error on validation set</a:t>
            </a:r>
            <a:endParaRPr sz="1600"/>
          </a:p>
          <a:p>
            <a:pPr indent="-330200" lvl="0" marL="457200" rtl="0" algn="l">
              <a:lnSpc>
                <a:spcPct val="150000"/>
              </a:lnSpc>
              <a:spcBef>
                <a:spcPts val="0"/>
              </a:spcBef>
              <a:spcAft>
                <a:spcPts val="0"/>
              </a:spcAft>
              <a:buClr>
                <a:schemeClr val="dk1"/>
              </a:buClr>
              <a:buSzPts val="1600"/>
              <a:buChar char="●"/>
            </a:pPr>
            <a:r>
              <a:rPr lang="en" sz="1600"/>
              <a:t>Inability</a:t>
            </a:r>
            <a:r>
              <a:rPr lang="en" sz="1600"/>
              <a:t> to forecast due to propagation of errors</a:t>
            </a:r>
            <a:endParaRPr sz="1600"/>
          </a:p>
          <a:p>
            <a:pPr indent="0" lvl="0" marL="0" rtl="0" algn="l">
              <a:lnSpc>
                <a:spcPct val="150000"/>
              </a:lnSpc>
              <a:spcBef>
                <a:spcPts val="1000"/>
              </a:spcBef>
              <a:spcAft>
                <a:spcPts val="1000"/>
              </a:spcAft>
              <a:buNone/>
            </a:pPr>
            <a:r>
              <a:t/>
            </a:r>
            <a:endParaRPr sz="1600"/>
          </a:p>
        </p:txBody>
      </p:sp>
      <p:sp>
        <p:nvSpPr>
          <p:cNvPr id="369" name="Google Shape;369;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2"/>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Approaches</a:t>
            </a:r>
            <a:endParaRPr/>
          </a:p>
        </p:txBody>
      </p:sp>
      <p:sp>
        <p:nvSpPr>
          <p:cNvPr id="375" name="Google Shape;375;p52"/>
          <p:cNvSpPr txBox="1"/>
          <p:nvPr>
            <p:ph idx="4294967295" type="subTitle"/>
          </p:nvPr>
        </p:nvSpPr>
        <p:spPr>
          <a:xfrm>
            <a:off x="1561650" y="3508775"/>
            <a:ext cx="2038500" cy="604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Sequence-to-Sequence</a:t>
            </a:r>
            <a:endParaRPr/>
          </a:p>
        </p:txBody>
      </p:sp>
      <p:sp>
        <p:nvSpPr>
          <p:cNvPr id="376" name="Google Shape;376;p52"/>
          <p:cNvSpPr/>
          <p:nvPr/>
        </p:nvSpPr>
        <p:spPr>
          <a:xfrm>
            <a:off x="777775" y="1731000"/>
            <a:ext cx="792600" cy="79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2"/>
          <p:cNvSpPr/>
          <p:nvPr/>
        </p:nvSpPr>
        <p:spPr>
          <a:xfrm>
            <a:off x="777775" y="3167525"/>
            <a:ext cx="792600" cy="79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8" name="Google Shape;378;p52"/>
          <p:cNvCxnSpPr>
            <a:stCxn id="376" idx="4"/>
            <a:endCxn id="377" idx="0"/>
          </p:cNvCxnSpPr>
          <p:nvPr/>
        </p:nvCxnSpPr>
        <p:spPr>
          <a:xfrm>
            <a:off x="1174075" y="2523600"/>
            <a:ext cx="0" cy="643800"/>
          </a:xfrm>
          <a:prstGeom prst="straightConnector1">
            <a:avLst/>
          </a:prstGeom>
          <a:noFill/>
          <a:ln cap="flat" cmpd="sng" w="28575">
            <a:solidFill>
              <a:schemeClr val="accent1"/>
            </a:solidFill>
            <a:prstDash val="solid"/>
            <a:round/>
            <a:headEnd len="med" w="med" type="none"/>
            <a:tailEnd len="med" w="med" type="none"/>
          </a:ln>
        </p:spPr>
      </p:cxnSp>
      <p:sp>
        <p:nvSpPr>
          <p:cNvPr id="379" name="Google Shape;379;p52"/>
          <p:cNvSpPr txBox="1"/>
          <p:nvPr>
            <p:ph idx="4294967295" type="subTitle"/>
          </p:nvPr>
        </p:nvSpPr>
        <p:spPr>
          <a:xfrm>
            <a:off x="665425" y="1856375"/>
            <a:ext cx="1017300" cy="5418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b="1" lang="en" sz="3000">
                <a:solidFill>
                  <a:schemeClr val="dk1"/>
                </a:solidFill>
                <a:latin typeface="Oswald"/>
                <a:ea typeface="Oswald"/>
                <a:cs typeface="Oswald"/>
                <a:sym typeface="Oswald"/>
              </a:rPr>
              <a:t>01</a:t>
            </a:r>
            <a:endParaRPr b="1" sz="3000">
              <a:solidFill>
                <a:schemeClr val="dk1"/>
              </a:solidFill>
              <a:latin typeface="Oswald"/>
              <a:ea typeface="Oswald"/>
              <a:cs typeface="Oswald"/>
              <a:sym typeface="Oswald"/>
            </a:endParaRPr>
          </a:p>
        </p:txBody>
      </p:sp>
      <p:sp>
        <p:nvSpPr>
          <p:cNvPr id="380" name="Google Shape;380;p52"/>
          <p:cNvSpPr txBox="1"/>
          <p:nvPr>
            <p:ph idx="4294967295" type="subTitle"/>
          </p:nvPr>
        </p:nvSpPr>
        <p:spPr>
          <a:xfrm>
            <a:off x="665425" y="3292900"/>
            <a:ext cx="1017300" cy="5418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b="1" lang="en" sz="3000">
                <a:solidFill>
                  <a:schemeClr val="dk1"/>
                </a:solidFill>
                <a:latin typeface="Oswald"/>
                <a:ea typeface="Oswald"/>
                <a:cs typeface="Oswald"/>
                <a:sym typeface="Oswald"/>
              </a:rPr>
              <a:t>02</a:t>
            </a:r>
            <a:endParaRPr b="1" sz="3000">
              <a:solidFill>
                <a:schemeClr val="dk1"/>
              </a:solidFill>
              <a:latin typeface="Oswald"/>
              <a:ea typeface="Oswald"/>
              <a:cs typeface="Oswald"/>
              <a:sym typeface="Oswald"/>
            </a:endParaRPr>
          </a:p>
        </p:txBody>
      </p:sp>
      <p:sp>
        <p:nvSpPr>
          <p:cNvPr id="381" name="Google Shape;381;p52"/>
          <p:cNvSpPr txBox="1"/>
          <p:nvPr>
            <p:ph idx="4294967295" type="subTitle"/>
          </p:nvPr>
        </p:nvSpPr>
        <p:spPr>
          <a:xfrm>
            <a:off x="1387950" y="3151775"/>
            <a:ext cx="23859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2000">
                <a:solidFill>
                  <a:schemeClr val="dk1"/>
                </a:solidFill>
                <a:latin typeface="Oswald"/>
                <a:ea typeface="Oswald"/>
                <a:cs typeface="Oswald"/>
                <a:sym typeface="Oswald"/>
              </a:rPr>
              <a:t>Second</a:t>
            </a:r>
            <a:r>
              <a:rPr b="1" lang="en" sz="2000">
                <a:solidFill>
                  <a:schemeClr val="dk1"/>
                </a:solidFill>
                <a:latin typeface="Oswald"/>
                <a:ea typeface="Oswald"/>
                <a:cs typeface="Oswald"/>
                <a:sym typeface="Oswald"/>
              </a:rPr>
              <a:t> Approach</a:t>
            </a:r>
            <a:endParaRPr b="1" sz="2000">
              <a:solidFill>
                <a:schemeClr val="dk1"/>
              </a:solidFill>
              <a:latin typeface="Oswald"/>
              <a:ea typeface="Oswald"/>
              <a:cs typeface="Oswald"/>
              <a:sym typeface="Oswald"/>
            </a:endParaRPr>
          </a:p>
        </p:txBody>
      </p:sp>
      <p:grpSp>
        <p:nvGrpSpPr>
          <p:cNvPr id="382" name="Google Shape;382;p52"/>
          <p:cNvGrpSpPr/>
          <p:nvPr/>
        </p:nvGrpSpPr>
        <p:grpSpPr>
          <a:xfrm>
            <a:off x="5870850" y="1888340"/>
            <a:ext cx="1017290" cy="1004482"/>
            <a:chOff x="-1960150" y="3956600"/>
            <a:chExt cx="308775" cy="291450"/>
          </a:xfrm>
        </p:grpSpPr>
        <p:sp>
          <p:nvSpPr>
            <p:cNvPr id="383" name="Google Shape;383;p5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52"/>
          <p:cNvSpPr txBox="1"/>
          <p:nvPr>
            <p:ph idx="4294967295" type="subTitle"/>
          </p:nvPr>
        </p:nvSpPr>
        <p:spPr>
          <a:xfrm>
            <a:off x="3797550" y="1737688"/>
            <a:ext cx="1666200" cy="60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Sequence of</a:t>
            </a:r>
            <a:endParaRPr/>
          </a:p>
          <a:p>
            <a:pPr indent="0" lvl="0" marL="0" rtl="0" algn="ctr">
              <a:spcBef>
                <a:spcPts val="1200"/>
              </a:spcBef>
              <a:spcAft>
                <a:spcPts val="0"/>
              </a:spcAft>
              <a:buNone/>
            </a:pPr>
            <a:r>
              <a:t/>
            </a:r>
            <a:endParaRPr/>
          </a:p>
          <a:p>
            <a:pPr indent="0" lvl="0" marL="0" rtl="0" algn="ctr">
              <a:spcBef>
                <a:spcPts val="1200"/>
              </a:spcBef>
              <a:spcAft>
                <a:spcPts val="1200"/>
              </a:spcAft>
              <a:buNone/>
            </a:pPr>
            <a:r>
              <a:rPr lang="en"/>
              <a:t>datapoints </a:t>
            </a:r>
            <a:endParaRPr/>
          </a:p>
        </p:txBody>
      </p:sp>
      <p:pic>
        <p:nvPicPr>
          <p:cNvPr descr="&lt;math xmlns=&quot;http://www.w3.org/1998/Math/MathML&quot;&gt;&lt;msub&gt;&lt;mi mathcolor=&quot;#FFFFFF&quot;&gt;n&lt;/mi&gt;&lt;mrow mathcolor=&quot;#FFFFFF&quot;&gt;&lt;mi&gt;l&lt;/mi&gt;&lt;mi&gt;o&lt;/mi&gt;&lt;mi&gt;o&lt;/mi&gt;&lt;mi&gt;k&lt;/mi&gt;&lt;mi&gt;b&lt;/mi&gt;&lt;mi&gt;a&lt;/mi&gt;&lt;mi&gt;c&lt;/mi&gt;&lt;mi&gt;k&lt;/mi&gt;&lt;/mrow&gt;&lt;/msub&gt;&lt;/math&gt;" id="386" name="Google Shape;386;p52" title="n subscript l o o k b a c k end subscript"/>
          <p:cNvPicPr preferRelativeResize="0"/>
          <p:nvPr/>
        </p:nvPicPr>
        <p:blipFill>
          <a:blip r:embed="rId3">
            <a:alphaModFix/>
          </a:blip>
          <a:stretch>
            <a:fillRect/>
          </a:stretch>
        </p:blipFill>
        <p:spPr>
          <a:xfrm>
            <a:off x="4122026" y="2192873"/>
            <a:ext cx="1017275" cy="262625"/>
          </a:xfrm>
          <a:prstGeom prst="rect">
            <a:avLst/>
          </a:prstGeom>
          <a:noFill/>
          <a:ln>
            <a:noFill/>
          </a:ln>
        </p:spPr>
      </p:pic>
      <p:sp>
        <p:nvSpPr>
          <p:cNvPr id="387" name="Google Shape;387;p52"/>
          <p:cNvSpPr/>
          <p:nvPr/>
        </p:nvSpPr>
        <p:spPr>
          <a:xfrm>
            <a:off x="3921750" y="1760988"/>
            <a:ext cx="1433400" cy="119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2"/>
          <p:cNvSpPr txBox="1"/>
          <p:nvPr>
            <p:ph idx="4294967295" type="subTitle"/>
          </p:nvPr>
        </p:nvSpPr>
        <p:spPr>
          <a:xfrm>
            <a:off x="7295250" y="1659738"/>
            <a:ext cx="1666200" cy="60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Prediction of the following </a:t>
            </a:r>
            <a:endParaRPr/>
          </a:p>
          <a:p>
            <a:pPr indent="0" lvl="0" marL="0" rtl="0" algn="ctr">
              <a:spcBef>
                <a:spcPts val="1200"/>
              </a:spcBef>
              <a:spcAft>
                <a:spcPts val="0"/>
              </a:spcAft>
              <a:buNone/>
            </a:pPr>
            <a:r>
              <a:t/>
            </a:r>
            <a:endParaRPr/>
          </a:p>
          <a:p>
            <a:pPr indent="0" lvl="0" marL="0" rtl="0" algn="ctr">
              <a:spcBef>
                <a:spcPts val="1200"/>
              </a:spcBef>
              <a:spcAft>
                <a:spcPts val="1200"/>
              </a:spcAft>
              <a:buNone/>
            </a:pPr>
            <a:r>
              <a:rPr lang="en"/>
              <a:t>datapoints</a:t>
            </a:r>
            <a:endParaRPr/>
          </a:p>
        </p:txBody>
      </p:sp>
      <p:sp>
        <p:nvSpPr>
          <p:cNvPr id="389" name="Google Shape;389;p52"/>
          <p:cNvSpPr/>
          <p:nvPr/>
        </p:nvSpPr>
        <p:spPr>
          <a:xfrm>
            <a:off x="7403850" y="1659750"/>
            <a:ext cx="1433400" cy="139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2"/>
          <p:cNvSpPr/>
          <p:nvPr/>
        </p:nvSpPr>
        <p:spPr>
          <a:xfrm>
            <a:off x="5434825" y="2150575"/>
            <a:ext cx="435900" cy="3570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2"/>
          <p:cNvSpPr/>
          <p:nvPr/>
        </p:nvSpPr>
        <p:spPr>
          <a:xfrm>
            <a:off x="6928038" y="2145688"/>
            <a:ext cx="435900" cy="3570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2"/>
          <p:cNvSpPr txBox="1"/>
          <p:nvPr>
            <p:ph idx="4294967295" type="subTitle"/>
          </p:nvPr>
        </p:nvSpPr>
        <p:spPr>
          <a:xfrm>
            <a:off x="4032150" y="3232150"/>
            <a:ext cx="4805100" cy="17205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1"/>
              </a:buClr>
              <a:buSzPts val="1600"/>
              <a:buChar char="●"/>
            </a:pPr>
            <a:r>
              <a:rPr lang="en" sz="1600"/>
              <a:t>Reasonable forecasting results</a:t>
            </a:r>
            <a:endParaRPr sz="1600"/>
          </a:p>
          <a:p>
            <a:pPr indent="-330200" lvl="0" marL="457200" rtl="0" algn="l">
              <a:lnSpc>
                <a:spcPct val="150000"/>
              </a:lnSpc>
              <a:spcBef>
                <a:spcPts val="0"/>
              </a:spcBef>
              <a:spcAft>
                <a:spcPts val="0"/>
              </a:spcAft>
              <a:buClr>
                <a:schemeClr val="dk1"/>
              </a:buClr>
              <a:buSzPts val="1600"/>
              <a:buChar char="●"/>
            </a:pPr>
            <a:r>
              <a:rPr lang="en" sz="1600"/>
              <a:t>Ability to forecast a long period of time</a:t>
            </a:r>
            <a:endParaRPr sz="1600"/>
          </a:p>
          <a:p>
            <a:pPr indent="0" lvl="0" marL="0" rtl="0" algn="l">
              <a:lnSpc>
                <a:spcPct val="150000"/>
              </a:lnSpc>
              <a:spcBef>
                <a:spcPts val="1000"/>
              </a:spcBef>
              <a:spcAft>
                <a:spcPts val="0"/>
              </a:spcAft>
              <a:buNone/>
            </a:pPr>
            <a:r>
              <a:t/>
            </a:r>
            <a:endParaRPr sz="1600"/>
          </a:p>
          <a:p>
            <a:pPr indent="0" lvl="0" marL="0" rtl="0" algn="l">
              <a:lnSpc>
                <a:spcPct val="150000"/>
              </a:lnSpc>
              <a:spcBef>
                <a:spcPts val="1000"/>
              </a:spcBef>
              <a:spcAft>
                <a:spcPts val="1000"/>
              </a:spcAft>
              <a:buNone/>
            </a:pPr>
            <a:r>
              <a:t/>
            </a:r>
            <a:endParaRPr sz="1600"/>
          </a:p>
        </p:txBody>
      </p:sp>
      <p:pic>
        <p:nvPicPr>
          <p:cNvPr descr="&lt;math xmlns=&quot;http://www.w3.org/1998/Math/MathML&quot;&gt;&lt;msub&gt;&lt;mi mathcolor=&quot;#FFFFFF&quot;&gt;n&lt;/mi&gt;&lt;mrow mathcolor=&quot;#FFFFFF&quot;&gt;&lt;mi&gt;f&lt;/mi&gt;&lt;mi&gt;o&lt;/mi&gt;&lt;mi&gt;r&lt;/mi&gt;&lt;mi&gt;e&lt;/mi&gt;&lt;mi&gt;c&lt;/mi&gt;&lt;mi&gt;a&lt;/mi&gt;&lt;mi&gt;s&lt;/mi&gt;&lt;mi&gt;t&lt;/mi&gt;&lt;/mrow&gt;&lt;/msub&gt;&lt;/math&gt;" id="393" name="Google Shape;393;p52" title="n subscript f o r e c a s t end subscript"/>
          <p:cNvPicPr preferRelativeResize="0"/>
          <p:nvPr/>
        </p:nvPicPr>
        <p:blipFill>
          <a:blip r:embed="rId4">
            <a:alphaModFix/>
          </a:blip>
          <a:stretch>
            <a:fillRect/>
          </a:stretch>
        </p:blipFill>
        <p:spPr>
          <a:xfrm>
            <a:off x="7549063" y="2264538"/>
            <a:ext cx="1158581" cy="357025"/>
          </a:xfrm>
          <a:prstGeom prst="rect">
            <a:avLst/>
          </a:prstGeom>
          <a:noFill/>
          <a:ln>
            <a:noFill/>
          </a:ln>
        </p:spPr>
      </p:pic>
      <p:sp>
        <p:nvSpPr>
          <p:cNvPr id="394" name="Google Shape;394;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11" name="Google Shape;211;p35"/>
          <p:cNvSpPr txBox="1"/>
          <p:nvPr>
            <p:ph idx="1" type="subTitle"/>
          </p:nvPr>
        </p:nvSpPr>
        <p:spPr>
          <a:xfrm>
            <a:off x="5038975" y="1896775"/>
            <a:ext cx="24861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Preprocessing</a:t>
            </a:r>
            <a:endParaRPr/>
          </a:p>
        </p:txBody>
      </p:sp>
      <p:sp>
        <p:nvSpPr>
          <p:cNvPr id="212" name="Google Shape;212;p35"/>
          <p:cNvSpPr txBox="1"/>
          <p:nvPr>
            <p:ph idx="3" type="subTitle"/>
          </p:nvPr>
        </p:nvSpPr>
        <p:spPr>
          <a:xfrm>
            <a:off x="1618925" y="1896775"/>
            <a:ext cx="26346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213" name="Google Shape;213;p35"/>
          <p:cNvSpPr txBox="1"/>
          <p:nvPr>
            <p:ph idx="5" type="subTitle"/>
          </p:nvPr>
        </p:nvSpPr>
        <p:spPr>
          <a:xfrm>
            <a:off x="5038975" y="3677800"/>
            <a:ext cx="24861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and Analysis</a:t>
            </a:r>
            <a:endParaRPr/>
          </a:p>
        </p:txBody>
      </p:sp>
      <p:sp>
        <p:nvSpPr>
          <p:cNvPr id="214" name="Google Shape;214;p35"/>
          <p:cNvSpPr txBox="1"/>
          <p:nvPr>
            <p:ph idx="7" type="subTitle"/>
          </p:nvPr>
        </p:nvSpPr>
        <p:spPr>
          <a:xfrm>
            <a:off x="1362025" y="3677800"/>
            <a:ext cx="31485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Modeling And Predicting</a:t>
            </a:r>
            <a:endParaRPr/>
          </a:p>
        </p:txBody>
      </p:sp>
      <p:sp>
        <p:nvSpPr>
          <p:cNvPr id="215" name="Google Shape;215;p35"/>
          <p:cNvSpPr txBox="1"/>
          <p:nvPr>
            <p:ph idx="9" type="title"/>
          </p:nvPr>
        </p:nvSpPr>
        <p:spPr>
          <a:xfrm>
            <a:off x="2416625" y="1284238"/>
            <a:ext cx="10392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16" name="Google Shape;216;p35"/>
          <p:cNvSpPr txBox="1"/>
          <p:nvPr>
            <p:ph idx="13" type="title"/>
          </p:nvPr>
        </p:nvSpPr>
        <p:spPr>
          <a:xfrm>
            <a:off x="5762425" y="1284238"/>
            <a:ext cx="10392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7" name="Google Shape;217;p35"/>
          <p:cNvSpPr txBox="1"/>
          <p:nvPr>
            <p:ph idx="14" type="title"/>
          </p:nvPr>
        </p:nvSpPr>
        <p:spPr>
          <a:xfrm>
            <a:off x="2416675" y="3063388"/>
            <a:ext cx="10392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8" name="Google Shape;218;p35"/>
          <p:cNvSpPr txBox="1"/>
          <p:nvPr>
            <p:ph idx="15" type="title"/>
          </p:nvPr>
        </p:nvSpPr>
        <p:spPr>
          <a:xfrm>
            <a:off x="5762425" y="3063388"/>
            <a:ext cx="10392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19" name="Google Shape;21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3"/>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 Evaluation</a:t>
            </a:r>
            <a:endParaRPr/>
          </a:p>
        </p:txBody>
      </p:sp>
      <p:sp>
        <p:nvSpPr>
          <p:cNvPr id="400" name="Google Shape;400;p53"/>
          <p:cNvSpPr txBox="1"/>
          <p:nvPr>
            <p:ph idx="4294967295" type="subTitle"/>
          </p:nvPr>
        </p:nvSpPr>
        <p:spPr>
          <a:xfrm>
            <a:off x="768000" y="2269350"/>
            <a:ext cx="2858700" cy="604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600"/>
              <a:t>Evolution of training on the minimal temperature</a:t>
            </a:r>
            <a:endParaRPr sz="1600"/>
          </a:p>
        </p:txBody>
      </p:sp>
      <p:sp>
        <p:nvSpPr>
          <p:cNvPr id="401" name="Google Shape;401;p53"/>
          <p:cNvSpPr/>
          <p:nvPr/>
        </p:nvSpPr>
        <p:spPr>
          <a:xfrm>
            <a:off x="3938000" y="1185425"/>
            <a:ext cx="5063100" cy="332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2" name="Google Shape;402;p53"/>
          <p:cNvPicPr preferRelativeResize="0"/>
          <p:nvPr/>
        </p:nvPicPr>
        <p:blipFill>
          <a:blip r:embed="rId3">
            <a:alphaModFix/>
          </a:blip>
          <a:stretch>
            <a:fillRect/>
          </a:stretch>
        </p:blipFill>
        <p:spPr>
          <a:xfrm>
            <a:off x="3926250" y="1170125"/>
            <a:ext cx="5065350" cy="3310593"/>
          </a:xfrm>
          <a:prstGeom prst="rect">
            <a:avLst/>
          </a:prstGeom>
          <a:noFill/>
          <a:ln>
            <a:noFill/>
          </a:ln>
        </p:spPr>
      </p:pic>
      <p:sp>
        <p:nvSpPr>
          <p:cNvPr id="403" name="Google Shape;403;p53"/>
          <p:cNvSpPr txBox="1"/>
          <p:nvPr>
            <p:ph idx="4294967295" type="subTitle"/>
          </p:nvPr>
        </p:nvSpPr>
        <p:spPr>
          <a:xfrm>
            <a:off x="182450" y="3433075"/>
            <a:ext cx="11436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2000">
                <a:solidFill>
                  <a:schemeClr val="dk1"/>
                </a:solidFill>
                <a:latin typeface="Oswald"/>
                <a:ea typeface="Oswald"/>
                <a:cs typeface="Oswald"/>
                <a:sym typeface="Oswald"/>
              </a:rPr>
              <a:t>Metric : </a:t>
            </a:r>
            <a:endParaRPr sz="2000">
              <a:solidFill>
                <a:schemeClr val="dk1"/>
              </a:solidFill>
              <a:latin typeface="Oswald"/>
              <a:ea typeface="Oswald"/>
              <a:cs typeface="Oswald"/>
              <a:sym typeface="Oswald"/>
            </a:endParaRPr>
          </a:p>
        </p:txBody>
      </p:sp>
      <p:sp>
        <p:nvSpPr>
          <p:cNvPr id="404" name="Google Shape;404;p53"/>
          <p:cNvSpPr txBox="1"/>
          <p:nvPr>
            <p:ph idx="4294967295" type="subTitle"/>
          </p:nvPr>
        </p:nvSpPr>
        <p:spPr>
          <a:xfrm>
            <a:off x="257375" y="3790075"/>
            <a:ext cx="2858700" cy="604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600"/>
              <a:t>Mean Squared Error</a:t>
            </a:r>
            <a:endParaRPr sz="1600"/>
          </a:p>
        </p:txBody>
      </p:sp>
      <p:sp>
        <p:nvSpPr>
          <p:cNvPr id="405" name="Google Shape;405;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4"/>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 Evaluation</a:t>
            </a:r>
            <a:endParaRPr/>
          </a:p>
        </p:txBody>
      </p:sp>
      <p:sp>
        <p:nvSpPr>
          <p:cNvPr id="411" name="Google Shape;411;p54"/>
          <p:cNvSpPr txBox="1"/>
          <p:nvPr>
            <p:ph idx="4294967295" type="subTitle"/>
          </p:nvPr>
        </p:nvSpPr>
        <p:spPr>
          <a:xfrm>
            <a:off x="768000" y="2269350"/>
            <a:ext cx="2858700" cy="604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600"/>
              <a:t>Evolution of training on the maximal temperature</a:t>
            </a:r>
            <a:endParaRPr sz="1600"/>
          </a:p>
        </p:txBody>
      </p:sp>
      <p:sp>
        <p:nvSpPr>
          <p:cNvPr id="412" name="Google Shape;412;p54"/>
          <p:cNvSpPr/>
          <p:nvPr/>
        </p:nvSpPr>
        <p:spPr>
          <a:xfrm>
            <a:off x="3938000" y="1185425"/>
            <a:ext cx="5063100" cy="332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4"/>
          <p:cNvSpPr txBox="1"/>
          <p:nvPr>
            <p:ph idx="4294967295" type="subTitle"/>
          </p:nvPr>
        </p:nvSpPr>
        <p:spPr>
          <a:xfrm>
            <a:off x="182450" y="3433075"/>
            <a:ext cx="11436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2000">
                <a:solidFill>
                  <a:schemeClr val="dk1"/>
                </a:solidFill>
                <a:latin typeface="Oswald"/>
                <a:ea typeface="Oswald"/>
                <a:cs typeface="Oswald"/>
                <a:sym typeface="Oswald"/>
              </a:rPr>
              <a:t>Metric : </a:t>
            </a:r>
            <a:endParaRPr sz="2000">
              <a:solidFill>
                <a:schemeClr val="dk1"/>
              </a:solidFill>
              <a:latin typeface="Oswald"/>
              <a:ea typeface="Oswald"/>
              <a:cs typeface="Oswald"/>
              <a:sym typeface="Oswald"/>
            </a:endParaRPr>
          </a:p>
        </p:txBody>
      </p:sp>
      <p:sp>
        <p:nvSpPr>
          <p:cNvPr id="414" name="Google Shape;414;p54"/>
          <p:cNvSpPr txBox="1"/>
          <p:nvPr>
            <p:ph idx="4294967295" type="subTitle"/>
          </p:nvPr>
        </p:nvSpPr>
        <p:spPr>
          <a:xfrm>
            <a:off x="257375" y="3790075"/>
            <a:ext cx="2858700" cy="604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600"/>
              <a:t>Mean Squared Error</a:t>
            </a:r>
            <a:endParaRPr sz="1600"/>
          </a:p>
        </p:txBody>
      </p:sp>
      <p:pic>
        <p:nvPicPr>
          <p:cNvPr id="415" name="Google Shape;415;p54"/>
          <p:cNvPicPr preferRelativeResize="0"/>
          <p:nvPr/>
        </p:nvPicPr>
        <p:blipFill>
          <a:blip r:embed="rId3">
            <a:alphaModFix/>
          </a:blip>
          <a:stretch>
            <a:fillRect/>
          </a:stretch>
        </p:blipFill>
        <p:spPr>
          <a:xfrm>
            <a:off x="3938000" y="1201486"/>
            <a:ext cx="5063100" cy="3309138"/>
          </a:xfrm>
          <a:prstGeom prst="rect">
            <a:avLst/>
          </a:prstGeom>
          <a:noFill/>
          <a:ln>
            <a:noFill/>
          </a:ln>
        </p:spPr>
      </p:pic>
      <p:sp>
        <p:nvSpPr>
          <p:cNvPr id="416" name="Google Shape;416;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5"/>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 Evaluation</a:t>
            </a:r>
            <a:endParaRPr/>
          </a:p>
        </p:txBody>
      </p:sp>
      <p:sp>
        <p:nvSpPr>
          <p:cNvPr id="422" name="Google Shape;422;p55"/>
          <p:cNvSpPr txBox="1"/>
          <p:nvPr>
            <p:ph idx="4294967295" type="subTitle"/>
          </p:nvPr>
        </p:nvSpPr>
        <p:spPr>
          <a:xfrm>
            <a:off x="768000" y="2269350"/>
            <a:ext cx="2858700" cy="604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600"/>
              <a:t>Evolution of training on the solar radiation</a:t>
            </a:r>
            <a:endParaRPr sz="1600"/>
          </a:p>
        </p:txBody>
      </p:sp>
      <p:sp>
        <p:nvSpPr>
          <p:cNvPr id="423" name="Google Shape;423;p55"/>
          <p:cNvSpPr/>
          <p:nvPr/>
        </p:nvSpPr>
        <p:spPr>
          <a:xfrm>
            <a:off x="3938000" y="1185425"/>
            <a:ext cx="5063100" cy="332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5"/>
          <p:cNvSpPr txBox="1"/>
          <p:nvPr>
            <p:ph idx="4294967295" type="subTitle"/>
          </p:nvPr>
        </p:nvSpPr>
        <p:spPr>
          <a:xfrm>
            <a:off x="182450" y="3433075"/>
            <a:ext cx="11436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2000">
                <a:solidFill>
                  <a:schemeClr val="dk1"/>
                </a:solidFill>
                <a:latin typeface="Oswald"/>
                <a:ea typeface="Oswald"/>
                <a:cs typeface="Oswald"/>
                <a:sym typeface="Oswald"/>
              </a:rPr>
              <a:t>Metric : </a:t>
            </a:r>
            <a:endParaRPr sz="2000">
              <a:solidFill>
                <a:schemeClr val="dk1"/>
              </a:solidFill>
              <a:latin typeface="Oswald"/>
              <a:ea typeface="Oswald"/>
              <a:cs typeface="Oswald"/>
              <a:sym typeface="Oswald"/>
            </a:endParaRPr>
          </a:p>
        </p:txBody>
      </p:sp>
      <p:sp>
        <p:nvSpPr>
          <p:cNvPr id="425" name="Google Shape;425;p55"/>
          <p:cNvSpPr txBox="1"/>
          <p:nvPr>
            <p:ph idx="4294967295" type="subTitle"/>
          </p:nvPr>
        </p:nvSpPr>
        <p:spPr>
          <a:xfrm>
            <a:off x="257375" y="3790075"/>
            <a:ext cx="2858700" cy="604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600"/>
              <a:t>Mean Squared Error</a:t>
            </a:r>
            <a:endParaRPr sz="1600"/>
          </a:p>
        </p:txBody>
      </p:sp>
      <p:pic>
        <p:nvPicPr>
          <p:cNvPr id="426" name="Google Shape;426;p55"/>
          <p:cNvPicPr preferRelativeResize="0"/>
          <p:nvPr/>
        </p:nvPicPr>
        <p:blipFill>
          <a:blip r:embed="rId3">
            <a:alphaModFix/>
          </a:blip>
          <a:stretch>
            <a:fillRect/>
          </a:stretch>
        </p:blipFill>
        <p:spPr>
          <a:xfrm>
            <a:off x="3938000" y="1185425"/>
            <a:ext cx="5063100" cy="3325200"/>
          </a:xfrm>
          <a:prstGeom prst="rect">
            <a:avLst/>
          </a:prstGeom>
          <a:noFill/>
          <a:ln>
            <a:noFill/>
          </a:ln>
        </p:spPr>
      </p:pic>
      <p:sp>
        <p:nvSpPr>
          <p:cNvPr id="427" name="Google Shape;427;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6"/>
          <p:cNvSpPr txBox="1"/>
          <p:nvPr>
            <p:ph idx="2" type="title"/>
          </p:nvPr>
        </p:nvSpPr>
        <p:spPr>
          <a:xfrm>
            <a:off x="1068200" y="1436388"/>
            <a:ext cx="1650900" cy="97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433" name="Google Shape;433;p56"/>
          <p:cNvSpPr txBox="1"/>
          <p:nvPr>
            <p:ph type="title"/>
          </p:nvPr>
        </p:nvSpPr>
        <p:spPr>
          <a:xfrm>
            <a:off x="1068200" y="2615625"/>
            <a:ext cx="3058800" cy="7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 and Analysis</a:t>
            </a:r>
            <a:endParaRPr/>
          </a:p>
        </p:txBody>
      </p:sp>
      <p:pic>
        <p:nvPicPr>
          <p:cNvPr id="434" name="Google Shape;434;p56"/>
          <p:cNvPicPr preferRelativeResize="0"/>
          <p:nvPr/>
        </p:nvPicPr>
        <p:blipFill rotWithShape="1">
          <a:blip r:embed="rId3">
            <a:alphaModFix/>
          </a:blip>
          <a:srcRect b="0" l="16657" r="16657" t="0"/>
          <a:stretch/>
        </p:blipFill>
        <p:spPr>
          <a:xfrm>
            <a:off x="4572000" y="0"/>
            <a:ext cx="4572000" cy="5143498"/>
          </a:xfrm>
          <a:prstGeom prst="rect">
            <a:avLst/>
          </a:prstGeom>
          <a:noFill/>
          <a:ln>
            <a:noFill/>
          </a:ln>
        </p:spPr>
      </p:pic>
      <p:sp>
        <p:nvSpPr>
          <p:cNvPr id="435" name="Google Shape;435;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7"/>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Maximum Temperatures</a:t>
            </a:r>
            <a:endParaRPr/>
          </a:p>
        </p:txBody>
      </p:sp>
      <p:pic>
        <p:nvPicPr>
          <p:cNvPr id="441" name="Google Shape;441;p57"/>
          <p:cNvPicPr preferRelativeResize="0"/>
          <p:nvPr/>
        </p:nvPicPr>
        <p:blipFill>
          <a:blip r:embed="rId3">
            <a:alphaModFix/>
          </a:blip>
          <a:stretch>
            <a:fillRect/>
          </a:stretch>
        </p:blipFill>
        <p:spPr>
          <a:xfrm>
            <a:off x="1044775" y="1170125"/>
            <a:ext cx="7468300" cy="3352800"/>
          </a:xfrm>
          <a:prstGeom prst="rect">
            <a:avLst/>
          </a:prstGeom>
          <a:noFill/>
          <a:ln>
            <a:noFill/>
          </a:ln>
        </p:spPr>
      </p:pic>
      <p:sp>
        <p:nvSpPr>
          <p:cNvPr id="442" name="Google Shape;442;p57"/>
          <p:cNvSpPr/>
          <p:nvPr/>
        </p:nvSpPr>
        <p:spPr>
          <a:xfrm rot="-1189590">
            <a:off x="2664926" y="2371842"/>
            <a:ext cx="4321605" cy="325585"/>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dk1"/>
          </a:solidFill>
          <a:ln>
            <a:noFill/>
          </a:ln>
          <a:effectLst>
            <a:outerShdw blurRad="57150" rotWithShape="0" algn="bl" dir="5400000" dist="19050">
              <a:srgbClr val="FF6B65">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8"/>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Number of days with temperatures &gt;35°C</a:t>
            </a:r>
            <a:endParaRPr/>
          </a:p>
        </p:txBody>
      </p:sp>
      <p:sp>
        <p:nvSpPr>
          <p:cNvPr id="449" name="Google Shape;449;p58"/>
          <p:cNvSpPr/>
          <p:nvPr/>
        </p:nvSpPr>
        <p:spPr>
          <a:xfrm rot="-1382014">
            <a:off x="2738460" y="1648296"/>
            <a:ext cx="3289506" cy="325586"/>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dk1"/>
          </a:solidFill>
          <a:ln>
            <a:noFill/>
          </a:ln>
          <a:effectLst>
            <a:outerShdw blurRad="57150" rotWithShape="0" algn="bl" dir="5400000" dist="19050">
              <a:srgbClr val="FF6B65">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0" name="Google Shape;450;p58"/>
          <p:cNvPicPr preferRelativeResize="0"/>
          <p:nvPr/>
        </p:nvPicPr>
        <p:blipFill>
          <a:blip r:embed="rId3">
            <a:alphaModFix/>
          </a:blip>
          <a:stretch>
            <a:fillRect/>
          </a:stretch>
        </p:blipFill>
        <p:spPr>
          <a:xfrm>
            <a:off x="1044775" y="1170125"/>
            <a:ext cx="7468300" cy="3352800"/>
          </a:xfrm>
          <a:prstGeom prst="rect">
            <a:avLst/>
          </a:prstGeom>
          <a:noFill/>
          <a:ln>
            <a:noFill/>
          </a:ln>
        </p:spPr>
      </p:pic>
      <p:sp>
        <p:nvSpPr>
          <p:cNvPr id="451" name="Google Shape;451;p58"/>
          <p:cNvSpPr/>
          <p:nvPr/>
        </p:nvSpPr>
        <p:spPr>
          <a:xfrm rot="-931269">
            <a:off x="2500890" y="2454207"/>
            <a:ext cx="4509987" cy="325585"/>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dk1"/>
          </a:solidFill>
          <a:ln>
            <a:noFill/>
          </a:ln>
          <a:effectLst>
            <a:outerShdw blurRad="57150" rotWithShape="0" algn="bl" dir="5400000" dist="19050">
              <a:srgbClr val="FF6B65">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9"/>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Minimum Temperatures</a:t>
            </a:r>
            <a:endParaRPr/>
          </a:p>
        </p:txBody>
      </p:sp>
      <p:pic>
        <p:nvPicPr>
          <p:cNvPr id="458" name="Google Shape;458;p59"/>
          <p:cNvPicPr preferRelativeResize="0"/>
          <p:nvPr/>
        </p:nvPicPr>
        <p:blipFill rotWithShape="1">
          <a:blip r:embed="rId3">
            <a:alphaModFix/>
          </a:blip>
          <a:srcRect b="8533" l="0" r="0" t="8533"/>
          <a:stretch/>
        </p:blipFill>
        <p:spPr>
          <a:xfrm>
            <a:off x="1024675" y="1115100"/>
            <a:ext cx="7468300" cy="3686850"/>
          </a:xfrm>
          <a:prstGeom prst="rect">
            <a:avLst/>
          </a:prstGeom>
          <a:noFill/>
          <a:ln>
            <a:noFill/>
          </a:ln>
        </p:spPr>
      </p:pic>
      <p:sp>
        <p:nvSpPr>
          <p:cNvPr id="459" name="Google Shape;459;p59"/>
          <p:cNvSpPr/>
          <p:nvPr/>
        </p:nvSpPr>
        <p:spPr>
          <a:xfrm rot="-1382014">
            <a:off x="3672735" y="2215446"/>
            <a:ext cx="3289506" cy="325586"/>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dk1"/>
          </a:solidFill>
          <a:ln>
            <a:noFill/>
          </a:ln>
          <a:effectLst>
            <a:outerShdw blurRad="57150" rotWithShape="0" algn="bl" dir="5400000" dist="19050">
              <a:srgbClr val="FF6B65">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59"/>
          <p:cNvPicPr preferRelativeResize="0"/>
          <p:nvPr/>
        </p:nvPicPr>
        <p:blipFill>
          <a:blip r:embed="rId4">
            <a:alphaModFix/>
          </a:blip>
          <a:stretch>
            <a:fillRect/>
          </a:stretch>
        </p:blipFill>
        <p:spPr>
          <a:xfrm>
            <a:off x="1064875" y="1115100"/>
            <a:ext cx="7356700" cy="3686850"/>
          </a:xfrm>
          <a:prstGeom prst="rect">
            <a:avLst/>
          </a:prstGeom>
          <a:noFill/>
          <a:ln>
            <a:noFill/>
          </a:ln>
        </p:spPr>
      </p:pic>
      <p:sp>
        <p:nvSpPr>
          <p:cNvPr id="461" name="Google Shape;461;p59"/>
          <p:cNvSpPr/>
          <p:nvPr/>
        </p:nvSpPr>
        <p:spPr>
          <a:xfrm rot="-966382">
            <a:off x="2086168" y="2439933"/>
            <a:ext cx="4907840" cy="325586"/>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dk1"/>
          </a:solidFill>
          <a:ln>
            <a:noFill/>
          </a:ln>
          <a:effectLst>
            <a:outerShdw blurRad="57150" rotWithShape="0" algn="bl" dir="5400000" dist="19050">
              <a:srgbClr val="FF6B65">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0"/>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Solar Radiation</a:t>
            </a:r>
            <a:endParaRPr/>
          </a:p>
        </p:txBody>
      </p:sp>
      <p:pic>
        <p:nvPicPr>
          <p:cNvPr id="468" name="Google Shape;468;p60"/>
          <p:cNvPicPr preferRelativeResize="0"/>
          <p:nvPr/>
        </p:nvPicPr>
        <p:blipFill rotWithShape="1">
          <a:blip r:embed="rId3">
            <a:alphaModFix/>
          </a:blip>
          <a:srcRect b="8533" l="0" r="0" t="8533"/>
          <a:stretch/>
        </p:blipFill>
        <p:spPr>
          <a:xfrm>
            <a:off x="1024675" y="1115100"/>
            <a:ext cx="7468300" cy="3686850"/>
          </a:xfrm>
          <a:prstGeom prst="rect">
            <a:avLst/>
          </a:prstGeom>
          <a:noFill/>
          <a:ln>
            <a:noFill/>
          </a:ln>
        </p:spPr>
      </p:pic>
      <p:sp>
        <p:nvSpPr>
          <p:cNvPr id="469" name="Google Shape;469;p60"/>
          <p:cNvSpPr/>
          <p:nvPr/>
        </p:nvSpPr>
        <p:spPr>
          <a:xfrm rot="-1382014">
            <a:off x="3672735" y="2215446"/>
            <a:ext cx="3289506" cy="325586"/>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dk1"/>
          </a:solidFill>
          <a:ln>
            <a:noFill/>
          </a:ln>
          <a:effectLst>
            <a:outerShdw blurRad="57150" rotWithShape="0" algn="bl" dir="5400000" dist="19050">
              <a:srgbClr val="FF6B65">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0" name="Google Shape;470;p60"/>
          <p:cNvPicPr preferRelativeResize="0"/>
          <p:nvPr/>
        </p:nvPicPr>
        <p:blipFill rotWithShape="1">
          <a:blip r:embed="rId4">
            <a:alphaModFix/>
          </a:blip>
          <a:srcRect b="8095" l="0" r="0" t="8095"/>
          <a:stretch/>
        </p:blipFill>
        <p:spPr>
          <a:xfrm>
            <a:off x="1064875" y="1115100"/>
            <a:ext cx="7356700" cy="3686850"/>
          </a:xfrm>
          <a:prstGeom prst="rect">
            <a:avLst/>
          </a:prstGeom>
          <a:noFill/>
          <a:ln>
            <a:noFill/>
          </a:ln>
        </p:spPr>
      </p:pic>
      <p:sp>
        <p:nvSpPr>
          <p:cNvPr id="471" name="Google Shape;471;p60"/>
          <p:cNvSpPr/>
          <p:nvPr/>
        </p:nvSpPr>
        <p:spPr>
          <a:xfrm rot="-966382">
            <a:off x="2086168" y="2439933"/>
            <a:ext cx="4907840" cy="325586"/>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dk1"/>
          </a:solidFill>
          <a:ln>
            <a:noFill/>
          </a:ln>
          <a:effectLst>
            <a:outerShdw blurRad="57150" rotWithShape="0" algn="bl" dir="5400000" dist="19050">
              <a:srgbClr val="FF6B65">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Health Concerns</a:t>
            </a:r>
            <a:endParaRPr/>
          </a:p>
        </p:txBody>
      </p:sp>
      <p:sp>
        <p:nvSpPr>
          <p:cNvPr id="478" name="Google Shape;478;p61"/>
          <p:cNvSpPr txBox="1"/>
          <p:nvPr>
            <p:ph idx="1" type="subTitle"/>
          </p:nvPr>
        </p:nvSpPr>
        <p:spPr>
          <a:xfrm>
            <a:off x="1016675" y="2802025"/>
            <a:ext cx="3954900" cy="7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Spread of disease carrying insects</a:t>
            </a:r>
            <a:endParaRPr/>
          </a:p>
        </p:txBody>
      </p:sp>
      <p:sp>
        <p:nvSpPr>
          <p:cNvPr id="479" name="Google Shape;479;p61"/>
          <p:cNvSpPr txBox="1"/>
          <p:nvPr>
            <p:ph idx="3" type="subTitle"/>
          </p:nvPr>
        </p:nvSpPr>
        <p:spPr>
          <a:xfrm>
            <a:off x="713225" y="1529325"/>
            <a:ext cx="4561800" cy="7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Heart and respiratory system problems</a:t>
            </a:r>
            <a:endParaRPr/>
          </a:p>
        </p:txBody>
      </p:sp>
      <p:pic>
        <p:nvPicPr>
          <p:cNvPr id="480" name="Google Shape;480;p61"/>
          <p:cNvPicPr preferRelativeResize="0"/>
          <p:nvPr/>
        </p:nvPicPr>
        <p:blipFill rotWithShape="1">
          <a:blip r:embed="rId3">
            <a:alphaModFix/>
          </a:blip>
          <a:srcRect b="0" l="27090" r="27086" t="0"/>
          <a:stretch/>
        </p:blipFill>
        <p:spPr>
          <a:xfrm>
            <a:off x="5611100" y="0"/>
            <a:ext cx="3532903" cy="5143500"/>
          </a:xfrm>
          <a:prstGeom prst="rect">
            <a:avLst/>
          </a:prstGeom>
          <a:noFill/>
          <a:ln>
            <a:noFill/>
          </a:ln>
        </p:spPr>
      </p:pic>
      <p:sp>
        <p:nvSpPr>
          <p:cNvPr id="481" name="Google Shape;481;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Environment</a:t>
            </a:r>
            <a:endParaRPr/>
          </a:p>
        </p:txBody>
      </p:sp>
      <p:sp>
        <p:nvSpPr>
          <p:cNvPr id="487" name="Google Shape;487;p62"/>
          <p:cNvSpPr txBox="1"/>
          <p:nvPr>
            <p:ph idx="1" type="subTitle"/>
          </p:nvPr>
        </p:nvSpPr>
        <p:spPr>
          <a:xfrm>
            <a:off x="1016675" y="2802025"/>
            <a:ext cx="3954900" cy="7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Indirect </a:t>
            </a:r>
            <a:r>
              <a:rPr lang="en"/>
              <a:t>Devastation</a:t>
            </a:r>
            <a:r>
              <a:rPr lang="en"/>
              <a:t> of the Fauna</a:t>
            </a:r>
            <a:endParaRPr/>
          </a:p>
        </p:txBody>
      </p:sp>
      <p:sp>
        <p:nvSpPr>
          <p:cNvPr id="488" name="Google Shape;488;p62"/>
          <p:cNvSpPr txBox="1"/>
          <p:nvPr>
            <p:ph idx="3" type="subTitle"/>
          </p:nvPr>
        </p:nvSpPr>
        <p:spPr>
          <a:xfrm>
            <a:off x="713225" y="1529325"/>
            <a:ext cx="4561800" cy="7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Damage to the Flora </a:t>
            </a:r>
            <a:endParaRPr/>
          </a:p>
        </p:txBody>
      </p:sp>
      <p:pic>
        <p:nvPicPr>
          <p:cNvPr id="489" name="Google Shape;489;p62"/>
          <p:cNvPicPr preferRelativeResize="0"/>
          <p:nvPr/>
        </p:nvPicPr>
        <p:blipFill rotWithShape="1">
          <a:blip r:embed="rId3">
            <a:alphaModFix/>
          </a:blip>
          <a:srcRect b="0" l="27237" r="27237" t="0"/>
          <a:stretch/>
        </p:blipFill>
        <p:spPr>
          <a:xfrm>
            <a:off x="5611100" y="0"/>
            <a:ext cx="3532902" cy="5143499"/>
          </a:xfrm>
          <a:prstGeom prst="rect">
            <a:avLst/>
          </a:prstGeom>
          <a:noFill/>
          <a:ln>
            <a:noFill/>
          </a:ln>
        </p:spPr>
      </p:pic>
      <p:sp>
        <p:nvSpPr>
          <p:cNvPr id="490" name="Google Shape;490;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5318975" y="2414700"/>
            <a:ext cx="3058800" cy="7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25" name="Google Shape;225;p36"/>
          <p:cNvSpPr txBox="1"/>
          <p:nvPr>
            <p:ph idx="2" type="title"/>
          </p:nvPr>
        </p:nvSpPr>
        <p:spPr>
          <a:xfrm>
            <a:off x="5318975" y="1436388"/>
            <a:ext cx="1650900" cy="97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pic>
        <p:nvPicPr>
          <p:cNvPr id="226" name="Google Shape;226;p36"/>
          <p:cNvPicPr preferRelativeResize="0"/>
          <p:nvPr/>
        </p:nvPicPr>
        <p:blipFill rotWithShape="1">
          <a:blip r:embed="rId3">
            <a:alphaModFix/>
          </a:blip>
          <a:srcRect b="0" l="23143" r="23148" t="0"/>
          <a:stretch/>
        </p:blipFill>
        <p:spPr>
          <a:xfrm>
            <a:off x="0" y="0"/>
            <a:ext cx="4572001" cy="5143499"/>
          </a:xfrm>
          <a:prstGeom prst="rect">
            <a:avLst/>
          </a:prstGeom>
          <a:noFill/>
          <a:ln>
            <a:noFill/>
          </a:ln>
        </p:spPr>
      </p:pic>
      <p:sp>
        <p:nvSpPr>
          <p:cNvPr id="227" name="Google Shape;227;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3"/>
          <p:cNvSpPr txBox="1"/>
          <p:nvPr>
            <p:ph type="title"/>
          </p:nvPr>
        </p:nvSpPr>
        <p:spPr>
          <a:xfrm>
            <a:off x="200925" y="1509250"/>
            <a:ext cx="4450500" cy="61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a:t>1.6 million palm tree</a:t>
            </a:r>
            <a:endParaRPr/>
          </a:p>
        </p:txBody>
      </p:sp>
      <p:sp>
        <p:nvSpPr>
          <p:cNvPr id="496" name="Google Shape;496;p63"/>
          <p:cNvSpPr txBox="1"/>
          <p:nvPr>
            <p:ph idx="1" type="subTitle"/>
          </p:nvPr>
        </p:nvSpPr>
        <p:spPr>
          <a:xfrm>
            <a:off x="728004" y="2124238"/>
            <a:ext cx="37650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950 thousand trees of “deglat”</a:t>
            </a:r>
            <a:endParaRPr/>
          </a:p>
        </p:txBody>
      </p:sp>
      <p:sp>
        <p:nvSpPr>
          <p:cNvPr id="497" name="Google Shape;497;p63"/>
          <p:cNvSpPr txBox="1"/>
          <p:nvPr>
            <p:ph idx="2" type="title"/>
          </p:nvPr>
        </p:nvSpPr>
        <p:spPr>
          <a:xfrm>
            <a:off x="728000" y="3292600"/>
            <a:ext cx="37650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4500 Camels</a:t>
            </a:r>
            <a:endParaRPr/>
          </a:p>
        </p:txBody>
      </p:sp>
      <p:pic>
        <p:nvPicPr>
          <p:cNvPr id="498" name="Google Shape;498;p63"/>
          <p:cNvPicPr preferRelativeResize="0"/>
          <p:nvPr/>
        </p:nvPicPr>
        <p:blipFill rotWithShape="1">
          <a:blip r:embed="rId3">
            <a:alphaModFix/>
          </a:blip>
          <a:srcRect b="0" l="33078" r="12247" t="0"/>
          <a:stretch/>
        </p:blipFill>
        <p:spPr>
          <a:xfrm>
            <a:off x="4925825" y="0"/>
            <a:ext cx="4218174" cy="5143500"/>
          </a:xfrm>
          <a:prstGeom prst="rect">
            <a:avLst/>
          </a:prstGeom>
          <a:noFill/>
          <a:ln>
            <a:noFill/>
          </a:ln>
        </p:spPr>
      </p:pic>
      <p:sp>
        <p:nvSpPr>
          <p:cNvPr id="499" name="Google Shape;499;p63"/>
          <p:cNvSpPr txBox="1"/>
          <p:nvPr>
            <p:ph idx="4294967295" type="title"/>
          </p:nvPr>
        </p:nvSpPr>
        <p:spPr>
          <a:xfrm>
            <a:off x="728000" y="145875"/>
            <a:ext cx="418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Agriculture </a:t>
            </a:r>
            <a:endParaRPr/>
          </a:p>
        </p:txBody>
      </p:sp>
      <p:sp>
        <p:nvSpPr>
          <p:cNvPr id="500" name="Google Shape;500;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4"/>
          <p:cNvSpPr txBox="1"/>
          <p:nvPr>
            <p:ph type="title"/>
          </p:nvPr>
        </p:nvSpPr>
        <p:spPr>
          <a:xfrm>
            <a:off x="281300" y="956725"/>
            <a:ext cx="44505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1740 Head of cattle             </a:t>
            </a:r>
            <a:endParaRPr/>
          </a:p>
        </p:txBody>
      </p:sp>
      <p:sp>
        <p:nvSpPr>
          <p:cNvPr id="506" name="Google Shape;506;p64"/>
          <p:cNvSpPr txBox="1"/>
          <p:nvPr>
            <p:ph idx="2" type="title"/>
          </p:nvPr>
        </p:nvSpPr>
        <p:spPr>
          <a:xfrm>
            <a:off x="728000" y="3701925"/>
            <a:ext cx="37650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31000 Goat</a:t>
            </a:r>
            <a:endParaRPr/>
          </a:p>
        </p:txBody>
      </p:sp>
      <p:pic>
        <p:nvPicPr>
          <p:cNvPr id="507" name="Google Shape;507;p64"/>
          <p:cNvPicPr preferRelativeResize="0"/>
          <p:nvPr/>
        </p:nvPicPr>
        <p:blipFill rotWithShape="1">
          <a:blip r:embed="rId3">
            <a:alphaModFix/>
          </a:blip>
          <a:srcRect b="-1359" l="0" r="46201" t="1360"/>
          <a:stretch/>
        </p:blipFill>
        <p:spPr>
          <a:xfrm>
            <a:off x="4917200" y="0"/>
            <a:ext cx="4218175" cy="5143499"/>
          </a:xfrm>
          <a:prstGeom prst="rect">
            <a:avLst/>
          </a:prstGeom>
          <a:noFill/>
          <a:ln>
            <a:noFill/>
          </a:ln>
        </p:spPr>
      </p:pic>
      <p:sp>
        <p:nvSpPr>
          <p:cNvPr id="508" name="Google Shape;508;p64"/>
          <p:cNvSpPr txBox="1"/>
          <p:nvPr>
            <p:ph idx="4294967295" type="title"/>
          </p:nvPr>
        </p:nvSpPr>
        <p:spPr>
          <a:xfrm>
            <a:off x="728000" y="145875"/>
            <a:ext cx="418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Agriculture </a:t>
            </a:r>
            <a:endParaRPr/>
          </a:p>
        </p:txBody>
      </p:sp>
      <p:sp>
        <p:nvSpPr>
          <p:cNvPr id="509" name="Google Shape;509;p64"/>
          <p:cNvSpPr txBox="1"/>
          <p:nvPr>
            <p:ph type="title"/>
          </p:nvPr>
        </p:nvSpPr>
        <p:spPr>
          <a:xfrm>
            <a:off x="281300" y="1902750"/>
            <a:ext cx="44505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65000 Head of sheep            </a:t>
            </a:r>
            <a:endParaRPr/>
          </a:p>
        </p:txBody>
      </p:sp>
      <p:sp>
        <p:nvSpPr>
          <p:cNvPr id="510" name="Google Shape;510;p64"/>
          <p:cNvSpPr txBox="1"/>
          <p:nvPr>
            <p:ph type="title"/>
          </p:nvPr>
        </p:nvSpPr>
        <p:spPr>
          <a:xfrm>
            <a:off x="281300" y="2802338"/>
            <a:ext cx="44505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32000 chicken           </a:t>
            </a:r>
            <a:endParaRPr/>
          </a:p>
        </p:txBody>
      </p:sp>
      <p:sp>
        <p:nvSpPr>
          <p:cNvPr id="511" name="Google Shape;511;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5"/>
          <p:cNvSpPr txBox="1"/>
          <p:nvPr>
            <p:ph type="title"/>
          </p:nvPr>
        </p:nvSpPr>
        <p:spPr>
          <a:xfrm>
            <a:off x="281300" y="1716425"/>
            <a:ext cx="44505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Migration movement            </a:t>
            </a:r>
            <a:endParaRPr/>
          </a:p>
        </p:txBody>
      </p:sp>
      <p:pic>
        <p:nvPicPr>
          <p:cNvPr id="517" name="Google Shape;517;p65"/>
          <p:cNvPicPr preferRelativeResize="0"/>
          <p:nvPr/>
        </p:nvPicPr>
        <p:blipFill rotWithShape="1">
          <a:blip r:embed="rId3">
            <a:alphaModFix/>
          </a:blip>
          <a:srcRect b="0" l="768" r="758" t="0"/>
          <a:stretch/>
        </p:blipFill>
        <p:spPr>
          <a:xfrm>
            <a:off x="4917200" y="0"/>
            <a:ext cx="4218175" cy="5143499"/>
          </a:xfrm>
          <a:prstGeom prst="rect">
            <a:avLst/>
          </a:prstGeom>
          <a:noFill/>
          <a:ln>
            <a:noFill/>
          </a:ln>
        </p:spPr>
      </p:pic>
      <p:sp>
        <p:nvSpPr>
          <p:cNvPr id="518" name="Google Shape;518;p65"/>
          <p:cNvSpPr txBox="1"/>
          <p:nvPr>
            <p:ph idx="4294967295" type="title"/>
          </p:nvPr>
        </p:nvSpPr>
        <p:spPr>
          <a:xfrm>
            <a:off x="728000" y="145875"/>
            <a:ext cx="418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a:t>
            </a:r>
            <a:endParaRPr/>
          </a:p>
        </p:txBody>
      </p:sp>
      <p:sp>
        <p:nvSpPr>
          <p:cNvPr id="519" name="Google Shape;519;p65"/>
          <p:cNvSpPr txBox="1"/>
          <p:nvPr>
            <p:ph type="title"/>
          </p:nvPr>
        </p:nvSpPr>
        <p:spPr>
          <a:xfrm>
            <a:off x="281300" y="3329275"/>
            <a:ext cx="44505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Reduced social encounters</a:t>
            </a:r>
            <a:r>
              <a:rPr lang="en"/>
              <a:t>           </a:t>
            </a:r>
            <a:endParaRPr/>
          </a:p>
        </p:txBody>
      </p:sp>
      <p:sp>
        <p:nvSpPr>
          <p:cNvPr id="520" name="Google Shape;520;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6"/>
          <p:cNvSpPr txBox="1"/>
          <p:nvPr>
            <p:ph type="title"/>
          </p:nvPr>
        </p:nvSpPr>
        <p:spPr>
          <a:xfrm>
            <a:off x="713225" y="445025"/>
            <a:ext cx="4671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Energy  generation and consumption</a:t>
            </a:r>
            <a:endParaRPr/>
          </a:p>
        </p:txBody>
      </p:sp>
      <p:sp>
        <p:nvSpPr>
          <p:cNvPr id="526" name="Google Shape;526;p66"/>
          <p:cNvSpPr txBox="1"/>
          <p:nvPr>
            <p:ph idx="1" type="subTitle"/>
          </p:nvPr>
        </p:nvSpPr>
        <p:spPr>
          <a:xfrm>
            <a:off x="1016675" y="2802025"/>
            <a:ext cx="3954900" cy="7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Light at the end of the tunnel (the center of the solar system) </a:t>
            </a:r>
            <a:endParaRPr/>
          </a:p>
        </p:txBody>
      </p:sp>
      <p:sp>
        <p:nvSpPr>
          <p:cNvPr id="527" name="Google Shape;527;p66"/>
          <p:cNvSpPr txBox="1"/>
          <p:nvPr>
            <p:ph idx="3" type="subTitle"/>
          </p:nvPr>
        </p:nvSpPr>
        <p:spPr>
          <a:xfrm>
            <a:off x="713225" y="1529325"/>
            <a:ext cx="4561800" cy="7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Dramatic increase in energy consumption</a:t>
            </a:r>
            <a:endParaRPr/>
          </a:p>
        </p:txBody>
      </p:sp>
      <p:pic>
        <p:nvPicPr>
          <p:cNvPr id="528" name="Google Shape;528;p66"/>
          <p:cNvPicPr preferRelativeResize="0"/>
          <p:nvPr/>
        </p:nvPicPr>
        <p:blipFill rotWithShape="1">
          <a:blip r:embed="rId3">
            <a:alphaModFix/>
          </a:blip>
          <a:srcRect b="0" l="24419" r="24419" t="0"/>
          <a:stretch/>
        </p:blipFill>
        <p:spPr>
          <a:xfrm>
            <a:off x="5611100" y="0"/>
            <a:ext cx="3532903" cy="5143499"/>
          </a:xfrm>
          <a:prstGeom prst="rect">
            <a:avLst/>
          </a:prstGeom>
          <a:noFill/>
          <a:ln>
            <a:noFill/>
          </a:ln>
        </p:spPr>
      </p:pic>
      <p:sp>
        <p:nvSpPr>
          <p:cNvPr id="529" name="Google Shape;529;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7"/>
          <p:cNvSpPr txBox="1"/>
          <p:nvPr>
            <p:ph type="title"/>
          </p:nvPr>
        </p:nvSpPr>
        <p:spPr>
          <a:xfrm>
            <a:off x="713225" y="445025"/>
            <a:ext cx="418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Solar power</a:t>
            </a:r>
            <a:endParaRPr/>
          </a:p>
        </p:txBody>
      </p:sp>
      <p:sp>
        <p:nvSpPr>
          <p:cNvPr id="535" name="Google Shape;535;p67"/>
          <p:cNvSpPr txBox="1"/>
          <p:nvPr>
            <p:ph idx="3" type="subTitle"/>
          </p:nvPr>
        </p:nvSpPr>
        <p:spPr>
          <a:xfrm>
            <a:off x="713225" y="1097350"/>
            <a:ext cx="4561800" cy="7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Rising solar radiation the biggest opportunity</a:t>
            </a:r>
            <a:endParaRPr/>
          </a:p>
        </p:txBody>
      </p:sp>
      <p:pic>
        <p:nvPicPr>
          <p:cNvPr id="536" name="Google Shape;536;p67"/>
          <p:cNvPicPr preferRelativeResize="0"/>
          <p:nvPr/>
        </p:nvPicPr>
        <p:blipFill rotWithShape="1">
          <a:blip r:embed="rId3">
            <a:alphaModFix/>
          </a:blip>
          <a:srcRect b="0" l="24419" r="24419" t="0"/>
          <a:stretch/>
        </p:blipFill>
        <p:spPr>
          <a:xfrm>
            <a:off x="5611100" y="0"/>
            <a:ext cx="3532903" cy="5143499"/>
          </a:xfrm>
          <a:prstGeom prst="rect">
            <a:avLst/>
          </a:prstGeom>
          <a:noFill/>
          <a:ln>
            <a:noFill/>
          </a:ln>
        </p:spPr>
      </p:pic>
      <p:pic>
        <p:nvPicPr>
          <p:cNvPr id="537" name="Google Shape;537;p67"/>
          <p:cNvPicPr preferRelativeResize="0"/>
          <p:nvPr/>
        </p:nvPicPr>
        <p:blipFill>
          <a:blip r:embed="rId4">
            <a:alphaModFix/>
          </a:blip>
          <a:stretch>
            <a:fillRect/>
          </a:stretch>
        </p:blipFill>
        <p:spPr>
          <a:xfrm>
            <a:off x="152400" y="2010850"/>
            <a:ext cx="5306299" cy="2630350"/>
          </a:xfrm>
          <a:prstGeom prst="rect">
            <a:avLst/>
          </a:prstGeom>
          <a:noFill/>
          <a:ln>
            <a:noFill/>
          </a:ln>
        </p:spPr>
      </p:pic>
      <p:sp>
        <p:nvSpPr>
          <p:cNvPr id="538" name="Google Shape;538;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8"/>
          <p:cNvSpPr txBox="1"/>
          <p:nvPr>
            <p:ph type="title"/>
          </p:nvPr>
        </p:nvSpPr>
        <p:spPr>
          <a:xfrm>
            <a:off x="281300" y="956725"/>
            <a:ext cx="44505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Reduced number of visitors</a:t>
            </a:r>
            <a:r>
              <a:rPr lang="en"/>
              <a:t>             </a:t>
            </a:r>
            <a:endParaRPr/>
          </a:p>
        </p:txBody>
      </p:sp>
      <p:pic>
        <p:nvPicPr>
          <p:cNvPr id="544" name="Google Shape;544;p68"/>
          <p:cNvPicPr preferRelativeResize="0"/>
          <p:nvPr/>
        </p:nvPicPr>
        <p:blipFill rotWithShape="1">
          <a:blip r:embed="rId3">
            <a:alphaModFix/>
          </a:blip>
          <a:srcRect b="0" l="31496" r="31492" t="0"/>
          <a:stretch/>
        </p:blipFill>
        <p:spPr>
          <a:xfrm>
            <a:off x="4917200" y="0"/>
            <a:ext cx="4218176" cy="5143499"/>
          </a:xfrm>
          <a:prstGeom prst="rect">
            <a:avLst/>
          </a:prstGeom>
          <a:noFill/>
          <a:ln>
            <a:noFill/>
          </a:ln>
        </p:spPr>
      </p:pic>
      <p:sp>
        <p:nvSpPr>
          <p:cNvPr id="545" name="Google Shape;545;p68"/>
          <p:cNvSpPr txBox="1"/>
          <p:nvPr>
            <p:ph idx="4294967295" type="title"/>
          </p:nvPr>
        </p:nvSpPr>
        <p:spPr>
          <a:xfrm>
            <a:off x="728000" y="145875"/>
            <a:ext cx="418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Tourism </a:t>
            </a:r>
            <a:endParaRPr/>
          </a:p>
        </p:txBody>
      </p:sp>
      <p:sp>
        <p:nvSpPr>
          <p:cNvPr id="546" name="Google Shape;546;p68"/>
          <p:cNvSpPr txBox="1"/>
          <p:nvPr>
            <p:ph type="title"/>
          </p:nvPr>
        </p:nvSpPr>
        <p:spPr>
          <a:xfrm>
            <a:off x="281300" y="2306488"/>
            <a:ext cx="44505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Increased cost per visitor</a:t>
            </a:r>
            <a:r>
              <a:rPr lang="en"/>
              <a:t>           </a:t>
            </a:r>
            <a:endParaRPr/>
          </a:p>
        </p:txBody>
      </p:sp>
      <p:sp>
        <p:nvSpPr>
          <p:cNvPr id="547" name="Google Shape;547;p68"/>
          <p:cNvSpPr txBox="1"/>
          <p:nvPr>
            <p:ph type="title"/>
          </p:nvPr>
        </p:nvSpPr>
        <p:spPr>
          <a:xfrm>
            <a:off x="361650" y="3656238"/>
            <a:ext cx="44505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Reduced activity due to low profit</a:t>
            </a:r>
            <a:r>
              <a:rPr lang="en"/>
              <a:t>           </a:t>
            </a:r>
            <a:endParaRPr/>
          </a:p>
        </p:txBody>
      </p:sp>
      <p:sp>
        <p:nvSpPr>
          <p:cNvPr id="548" name="Google Shape;548;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9"/>
          <p:cNvSpPr txBox="1"/>
          <p:nvPr>
            <p:ph type="title"/>
          </p:nvPr>
        </p:nvSpPr>
        <p:spPr>
          <a:xfrm>
            <a:off x="722375" y="445025"/>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Water Consumption by tourism sector</a:t>
            </a:r>
            <a:endParaRPr/>
          </a:p>
        </p:txBody>
      </p:sp>
      <p:pic>
        <p:nvPicPr>
          <p:cNvPr id="554" name="Google Shape;554;p69"/>
          <p:cNvPicPr preferRelativeResize="0"/>
          <p:nvPr/>
        </p:nvPicPr>
        <p:blipFill>
          <a:blip r:embed="rId3">
            <a:alphaModFix/>
          </a:blip>
          <a:stretch>
            <a:fillRect/>
          </a:stretch>
        </p:blipFill>
        <p:spPr>
          <a:xfrm>
            <a:off x="1629150" y="1220350"/>
            <a:ext cx="5686425" cy="3400425"/>
          </a:xfrm>
          <a:prstGeom prst="rect">
            <a:avLst/>
          </a:prstGeom>
          <a:noFill/>
          <a:ln>
            <a:noFill/>
          </a:ln>
        </p:spPr>
      </p:pic>
      <p:sp>
        <p:nvSpPr>
          <p:cNvPr id="555" name="Google Shape;555;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0"/>
          <p:cNvSpPr txBox="1"/>
          <p:nvPr>
            <p:ph type="title"/>
          </p:nvPr>
        </p:nvSpPr>
        <p:spPr>
          <a:xfrm>
            <a:off x="713225" y="445025"/>
            <a:ext cx="464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561" name="Google Shape;561;p70"/>
          <p:cNvSpPr txBox="1"/>
          <p:nvPr>
            <p:ph idx="1" type="subTitle"/>
          </p:nvPr>
        </p:nvSpPr>
        <p:spPr>
          <a:xfrm>
            <a:off x="3564175" y="1410175"/>
            <a:ext cx="2015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Making Palm trees agriculture more profitable</a:t>
            </a:r>
            <a:endParaRPr sz="1700"/>
          </a:p>
        </p:txBody>
      </p:sp>
      <p:sp>
        <p:nvSpPr>
          <p:cNvPr id="562" name="Google Shape;562;p70"/>
          <p:cNvSpPr txBox="1"/>
          <p:nvPr>
            <p:ph idx="2" type="subTitle"/>
          </p:nvPr>
        </p:nvSpPr>
        <p:spPr>
          <a:xfrm>
            <a:off x="3626700" y="2419175"/>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 increase the number of trees</a:t>
            </a:r>
            <a:endParaRPr/>
          </a:p>
        </p:txBody>
      </p:sp>
      <p:sp>
        <p:nvSpPr>
          <p:cNvPr id="563" name="Google Shape;563;p70"/>
          <p:cNvSpPr txBox="1"/>
          <p:nvPr>
            <p:ph idx="3" type="subTitle"/>
          </p:nvPr>
        </p:nvSpPr>
        <p:spPr>
          <a:xfrm>
            <a:off x="855850" y="1812000"/>
            <a:ext cx="2015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Protecting the Soil</a:t>
            </a:r>
            <a:endParaRPr sz="1700"/>
          </a:p>
        </p:txBody>
      </p:sp>
      <p:sp>
        <p:nvSpPr>
          <p:cNvPr id="564" name="Google Shape;564;p70"/>
          <p:cNvSpPr txBox="1"/>
          <p:nvPr>
            <p:ph idx="4" type="subTitle"/>
          </p:nvPr>
        </p:nvSpPr>
        <p:spPr>
          <a:xfrm>
            <a:off x="855850" y="2201225"/>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 save as many trees as possible</a:t>
            </a:r>
            <a:endParaRPr/>
          </a:p>
        </p:txBody>
      </p:sp>
      <p:sp>
        <p:nvSpPr>
          <p:cNvPr id="565" name="Google Shape;565;p70"/>
          <p:cNvSpPr txBox="1"/>
          <p:nvPr>
            <p:ph idx="5" type="subTitle"/>
          </p:nvPr>
        </p:nvSpPr>
        <p:spPr>
          <a:xfrm>
            <a:off x="6272475" y="1711525"/>
            <a:ext cx="2015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Better usage of Water resources</a:t>
            </a:r>
            <a:endParaRPr sz="1700"/>
          </a:p>
        </p:txBody>
      </p:sp>
      <p:sp>
        <p:nvSpPr>
          <p:cNvPr id="566" name="Google Shape;566;p70"/>
          <p:cNvSpPr txBox="1"/>
          <p:nvPr>
            <p:ph idx="6" type="subTitle"/>
          </p:nvPr>
        </p:nvSpPr>
        <p:spPr>
          <a:xfrm>
            <a:off x="6272450" y="2439325"/>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 reduce the damage on living creatures</a:t>
            </a:r>
            <a:endParaRPr/>
          </a:p>
        </p:txBody>
      </p:sp>
      <p:sp>
        <p:nvSpPr>
          <p:cNvPr id="567" name="Google Shape;567;p70"/>
          <p:cNvSpPr txBox="1"/>
          <p:nvPr>
            <p:ph idx="7" type="subTitle"/>
          </p:nvPr>
        </p:nvSpPr>
        <p:spPr>
          <a:xfrm>
            <a:off x="3626700" y="3242100"/>
            <a:ext cx="2015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Establishing laws to protect the area </a:t>
            </a:r>
            <a:endParaRPr/>
          </a:p>
        </p:txBody>
      </p:sp>
      <p:sp>
        <p:nvSpPr>
          <p:cNvPr id="568" name="Google Shape;568;p70"/>
          <p:cNvSpPr txBox="1"/>
          <p:nvPr>
            <p:ph idx="8" type="subTitle"/>
          </p:nvPr>
        </p:nvSpPr>
        <p:spPr>
          <a:xfrm>
            <a:off x="3626700" y="4272775"/>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 protect oases from overuse</a:t>
            </a:r>
            <a:endParaRPr/>
          </a:p>
        </p:txBody>
      </p:sp>
      <p:sp>
        <p:nvSpPr>
          <p:cNvPr id="569" name="Google Shape;569;p70"/>
          <p:cNvSpPr txBox="1"/>
          <p:nvPr>
            <p:ph idx="9" type="subTitle"/>
          </p:nvPr>
        </p:nvSpPr>
        <p:spPr>
          <a:xfrm>
            <a:off x="855850" y="3089175"/>
            <a:ext cx="2015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Improving the efficiency of irrigation system</a:t>
            </a:r>
            <a:endParaRPr sz="1700"/>
          </a:p>
        </p:txBody>
      </p:sp>
      <p:sp>
        <p:nvSpPr>
          <p:cNvPr id="570" name="Google Shape;570;p70"/>
          <p:cNvSpPr txBox="1"/>
          <p:nvPr>
            <p:ph idx="13" type="subTitle"/>
          </p:nvPr>
        </p:nvSpPr>
        <p:spPr>
          <a:xfrm>
            <a:off x="966350" y="4228000"/>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 </a:t>
            </a:r>
            <a:r>
              <a:rPr lang="en"/>
              <a:t>further spread trees and save water</a:t>
            </a:r>
            <a:endParaRPr/>
          </a:p>
        </p:txBody>
      </p:sp>
      <p:sp>
        <p:nvSpPr>
          <p:cNvPr id="571" name="Google Shape;571;p70"/>
          <p:cNvSpPr txBox="1"/>
          <p:nvPr>
            <p:ph idx="14" type="subTitle"/>
          </p:nvPr>
        </p:nvSpPr>
        <p:spPr>
          <a:xfrm>
            <a:off x="6453300" y="3382825"/>
            <a:ext cx="20157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Promoting natural tourism </a:t>
            </a:r>
            <a:endParaRPr/>
          </a:p>
        </p:txBody>
      </p:sp>
      <p:sp>
        <p:nvSpPr>
          <p:cNvPr id="572" name="Google Shape;572;p70"/>
          <p:cNvSpPr txBox="1"/>
          <p:nvPr>
            <p:ph idx="15" type="subTitle"/>
          </p:nvPr>
        </p:nvSpPr>
        <p:spPr>
          <a:xfrm>
            <a:off x="6287050" y="4228000"/>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 further establish the culture of protecting the environment </a:t>
            </a:r>
            <a:endParaRPr/>
          </a:p>
        </p:txBody>
      </p:sp>
      <p:sp>
        <p:nvSpPr>
          <p:cNvPr id="573" name="Google Shape;573;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1"/>
          <p:cNvSpPr txBox="1"/>
          <p:nvPr>
            <p:ph type="title"/>
          </p:nvPr>
        </p:nvSpPr>
        <p:spPr>
          <a:xfrm>
            <a:off x="1388100" y="1835375"/>
            <a:ext cx="6367800" cy="14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pic>
        <p:nvPicPr>
          <p:cNvPr id="579" name="Google Shape;579;p71"/>
          <p:cNvPicPr preferRelativeResize="0"/>
          <p:nvPr/>
        </p:nvPicPr>
        <p:blipFill rotWithShape="1">
          <a:blip r:embed="rId3">
            <a:alphaModFix/>
          </a:blip>
          <a:srcRect b="12935" l="0" r="0" t="59814"/>
          <a:stretch/>
        </p:blipFill>
        <p:spPr>
          <a:xfrm>
            <a:off x="0" y="3482750"/>
            <a:ext cx="9144003" cy="1660751"/>
          </a:xfrm>
          <a:prstGeom prst="rect">
            <a:avLst/>
          </a:prstGeom>
          <a:noFill/>
          <a:ln>
            <a:noFill/>
          </a:ln>
        </p:spPr>
      </p:pic>
      <p:pic>
        <p:nvPicPr>
          <p:cNvPr id="580" name="Google Shape;580;p71"/>
          <p:cNvPicPr preferRelativeResize="0"/>
          <p:nvPr/>
        </p:nvPicPr>
        <p:blipFill rotWithShape="1">
          <a:blip r:embed="rId4">
            <a:alphaModFix/>
          </a:blip>
          <a:srcRect b="47180" l="0" r="0" t="25568"/>
          <a:stretch/>
        </p:blipFill>
        <p:spPr>
          <a:xfrm>
            <a:off x="0" y="-50"/>
            <a:ext cx="9144003" cy="1660751"/>
          </a:xfrm>
          <a:prstGeom prst="rect">
            <a:avLst/>
          </a:prstGeom>
          <a:noFill/>
          <a:ln>
            <a:noFill/>
          </a:ln>
        </p:spPr>
      </p:pic>
      <p:sp>
        <p:nvSpPr>
          <p:cNvPr id="581" name="Google Shape;581;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273C"/>
        </a:solidFill>
      </p:bgPr>
    </p:bg>
    <p:spTree>
      <p:nvGrpSpPr>
        <p:cNvPr id="585" name="Shape 585"/>
        <p:cNvGrpSpPr/>
        <p:nvPr/>
      </p:nvGrpSpPr>
      <p:grpSpPr>
        <a:xfrm>
          <a:off x="0" y="0"/>
          <a:ext cx="0" cy="0"/>
          <a:chOff x="0" y="0"/>
          <a:chExt cx="0" cy="0"/>
        </a:xfrm>
      </p:grpSpPr>
      <p:sp>
        <p:nvSpPr>
          <p:cNvPr id="586" name="Google Shape;586;p72"/>
          <p:cNvSpPr txBox="1"/>
          <p:nvPr>
            <p:ph type="title"/>
          </p:nvPr>
        </p:nvSpPr>
        <p:spPr>
          <a:xfrm>
            <a:off x="1388100" y="1835375"/>
            <a:ext cx="6367800" cy="14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587" name="Google Shape;587;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ph idx="2" type="title"/>
          </p:nvPr>
        </p:nvSpPr>
        <p:spPr>
          <a:xfrm>
            <a:off x="223100" y="223075"/>
            <a:ext cx="2379600" cy="76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Chott el Djerid</a:t>
            </a:r>
            <a:endParaRPr sz="2800"/>
          </a:p>
        </p:txBody>
      </p:sp>
      <p:sp>
        <p:nvSpPr>
          <p:cNvPr id="233" name="Google Shape;233;p37"/>
          <p:cNvSpPr txBox="1"/>
          <p:nvPr>
            <p:ph idx="1" type="subTitle"/>
          </p:nvPr>
        </p:nvSpPr>
        <p:spPr>
          <a:xfrm>
            <a:off x="469375" y="1576825"/>
            <a:ext cx="5262000" cy="2190600"/>
          </a:xfrm>
          <a:prstGeom prst="rect">
            <a:avLst/>
          </a:prstGeom>
        </p:spPr>
        <p:txBody>
          <a:bodyPr anchorCtr="0" anchor="ctr" bIns="91425" lIns="91425" spcFirstLastPara="1" rIns="91425" wrap="square" tIns="91425">
            <a:noAutofit/>
          </a:bodyPr>
          <a:lstStyle/>
          <a:p>
            <a:pPr indent="-349250" lvl="0" marL="457200" rtl="0" algn="l">
              <a:spcBef>
                <a:spcPts val="0"/>
              </a:spcBef>
              <a:spcAft>
                <a:spcPts val="0"/>
              </a:spcAft>
              <a:buSzPts val="1900"/>
              <a:buChar char="❖"/>
            </a:pPr>
            <a:r>
              <a:rPr lang="en" sz="1900"/>
              <a:t>Covers the width of southern Tunisia</a:t>
            </a:r>
            <a:endParaRPr sz="1900"/>
          </a:p>
          <a:p>
            <a:pPr indent="-349250" lvl="0" marL="457200" rtl="0" algn="l">
              <a:spcBef>
                <a:spcPts val="0"/>
              </a:spcBef>
              <a:spcAft>
                <a:spcPts val="0"/>
              </a:spcAft>
              <a:buSzPts val="1900"/>
              <a:buChar char="❖"/>
            </a:pPr>
            <a:r>
              <a:rPr lang="en" sz="1900"/>
              <a:t>Area of 5,360 km2</a:t>
            </a:r>
            <a:endParaRPr sz="1900"/>
          </a:p>
          <a:p>
            <a:pPr indent="-349250" lvl="0" marL="457200" rtl="0" algn="l">
              <a:spcBef>
                <a:spcPts val="0"/>
              </a:spcBef>
              <a:spcAft>
                <a:spcPts val="0"/>
              </a:spcAft>
              <a:buSzPts val="1900"/>
              <a:buChar char="❖"/>
            </a:pPr>
            <a:r>
              <a:rPr lang="en" sz="1900"/>
              <a:t>Chaotic climate difficult to predict</a:t>
            </a:r>
            <a:endParaRPr sz="1900"/>
          </a:p>
        </p:txBody>
      </p:sp>
      <p:pic>
        <p:nvPicPr>
          <p:cNvPr id="234" name="Google Shape;234;p37"/>
          <p:cNvPicPr preferRelativeResize="0"/>
          <p:nvPr/>
        </p:nvPicPr>
        <p:blipFill>
          <a:blip r:embed="rId3">
            <a:alphaModFix/>
          </a:blip>
          <a:stretch>
            <a:fillRect/>
          </a:stretch>
        </p:blipFill>
        <p:spPr>
          <a:xfrm>
            <a:off x="5805018" y="-1"/>
            <a:ext cx="3338981" cy="5143500"/>
          </a:xfrm>
          <a:prstGeom prst="rect">
            <a:avLst/>
          </a:prstGeom>
          <a:noFill/>
          <a:ln>
            <a:noFill/>
          </a:ln>
        </p:spPr>
      </p:pic>
      <p:sp>
        <p:nvSpPr>
          <p:cNvPr id="235" name="Google Shape;235;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7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Student Outcomes :</a:t>
            </a:r>
            <a:endParaRPr/>
          </a:p>
        </p:txBody>
      </p:sp>
      <p:sp>
        <p:nvSpPr>
          <p:cNvPr id="593" name="Google Shape;593;p73"/>
          <p:cNvSpPr txBox="1"/>
          <p:nvPr>
            <p:ph idx="1" type="subTitle"/>
          </p:nvPr>
        </p:nvSpPr>
        <p:spPr>
          <a:xfrm>
            <a:off x="826100" y="1469075"/>
            <a:ext cx="71496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SO1, SO2, SO6: </a:t>
            </a:r>
            <a:r>
              <a:rPr b="0" lang="en">
                <a:solidFill>
                  <a:schemeClr val="dk2"/>
                </a:solidFill>
              </a:rPr>
              <a:t>Well developed during the presentation</a:t>
            </a:r>
            <a:endParaRPr b="0">
              <a:solidFill>
                <a:schemeClr val="dk2"/>
              </a:solidFill>
            </a:endParaRPr>
          </a:p>
        </p:txBody>
      </p:sp>
      <p:sp>
        <p:nvSpPr>
          <p:cNvPr id="594" name="Google Shape;594;p73"/>
          <p:cNvSpPr txBox="1"/>
          <p:nvPr>
            <p:ph idx="2" type="subTitle"/>
          </p:nvPr>
        </p:nvSpPr>
        <p:spPr>
          <a:xfrm>
            <a:off x="826100" y="1826075"/>
            <a:ext cx="7523700" cy="26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rPr>
              <a:t>SO7:</a:t>
            </a:r>
            <a:endParaRPr b="1" sz="1900">
              <a:solidFill>
                <a:schemeClr val="dk1"/>
              </a:solidFill>
            </a:endParaRPr>
          </a:p>
          <a:p>
            <a:pPr indent="0" lvl="0" marL="0" rtl="0" algn="l">
              <a:spcBef>
                <a:spcPts val="0"/>
              </a:spcBef>
              <a:spcAft>
                <a:spcPts val="0"/>
              </a:spcAft>
              <a:buNone/>
            </a:pPr>
            <a:r>
              <a:rPr lang="en" sz="1600"/>
              <a:t>Working on this project leads</a:t>
            </a:r>
            <a:r>
              <a:rPr lang="en" sz="1600"/>
              <a:t> us to to acquire and apply </a:t>
            </a:r>
            <a:r>
              <a:rPr b="1" lang="en" sz="1600"/>
              <a:t>new knowledge</a:t>
            </a:r>
            <a:r>
              <a:rPr lang="en" sz="1600"/>
              <a:t>:</a:t>
            </a:r>
            <a:endParaRPr sz="1600"/>
          </a:p>
          <a:p>
            <a:pPr indent="0" lvl="0" marL="0" rtl="0" algn="l">
              <a:spcBef>
                <a:spcPts val="0"/>
              </a:spcBef>
              <a:spcAft>
                <a:spcPts val="0"/>
              </a:spcAft>
              <a:buNone/>
            </a:pPr>
            <a:r>
              <a:t/>
            </a:r>
            <a:endParaRPr sz="1600"/>
          </a:p>
          <a:p>
            <a:pPr indent="-330200" lvl="0" marL="914400" rtl="0" algn="l">
              <a:spcBef>
                <a:spcPts val="0"/>
              </a:spcBef>
              <a:spcAft>
                <a:spcPts val="0"/>
              </a:spcAft>
              <a:buSzPts val="1600"/>
              <a:buChar char="●"/>
            </a:pPr>
            <a:r>
              <a:rPr b="1" lang="en" sz="1600"/>
              <a:t>Data cleaning</a:t>
            </a:r>
            <a:endParaRPr b="1" sz="1600"/>
          </a:p>
          <a:p>
            <a:pPr indent="-330200" lvl="0" marL="914400" rtl="0" algn="l">
              <a:spcBef>
                <a:spcPts val="0"/>
              </a:spcBef>
              <a:spcAft>
                <a:spcPts val="0"/>
              </a:spcAft>
              <a:buSzPts val="1600"/>
              <a:buChar char="●"/>
            </a:pPr>
            <a:r>
              <a:rPr b="1" lang="en" sz="1600"/>
              <a:t>Time series modeling and forecasting</a:t>
            </a:r>
            <a:endParaRPr b="1" sz="1600"/>
          </a:p>
          <a:p>
            <a:pPr indent="-330200" lvl="0" marL="914400" rtl="0" algn="l">
              <a:spcBef>
                <a:spcPts val="0"/>
              </a:spcBef>
              <a:spcAft>
                <a:spcPts val="0"/>
              </a:spcAft>
              <a:buSzPts val="1600"/>
              <a:buChar char="●"/>
            </a:pPr>
            <a:r>
              <a:rPr b="1" lang="en" sz="1600"/>
              <a:t>Model evaluation</a:t>
            </a:r>
            <a:endParaRPr b="1" sz="1600"/>
          </a:p>
          <a:p>
            <a:pPr indent="-330200" lvl="0" marL="914400" rtl="0" algn="l">
              <a:spcBef>
                <a:spcPts val="0"/>
              </a:spcBef>
              <a:spcAft>
                <a:spcPts val="0"/>
              </a:spcAft>
              <a:buSzPts val="1600"/>
              <a:buChar char="●"/>
            </a:pPr>
            <a:r>
              <a:rPr b="1" lang="en" sz="1600"/>
              <a:t>Bibliographic study-Research methodology</a:t>
            </a:r>
            <a:endParaRPr b="1" sz="1600"/>
          </a:p>
          <a:p>
            <a:pPr indent="0" lvl="0" marL="457200" rtl="0" algn="l">
              <a:spcBef>
                <a:spcPts val="0"/>
              </a:spcBef>
              <a:spcAft>
                <a:spcPts val="0"/>
              </a:spcAft>
              <a:buNone/>
            </a:pPr>
            <a:r>
              <a:t/>
            </a:r>
            <a:endParaRPr b="1" sz="1600"/>
          </a:p>
        </p:txBody>
      </p:sp>
      <p:pic>
        <p:nvPicPr>
          <p:cNvPr id="595" name="Google Shape;595;p73"/>
          <p:cNvPicPr preferRelativeResize="0"/>
          <p:nvPr/>
        </p:nvPicPr>
        <p:blipFill>
          <a:blip r:embed="rId3">
            <a:alphaModFix/>
          </a:blip>
          <a:stretch>
            <a:fillRect/>
          </a:stretch>
        </p:blipFill>
        <p:spPr>
          <a:xfrm>
            <a:off x="6430425" y="93502"/>
            <a:ext cx="2562300" cy="2126400"/>
          </a:xfrm>
          <a:prstGeom prst="flowChartConnector">
            <a:avLst/>
          </a:prstGeom>
          <a:noFill/>
          <a:ln>
            <a:noFill/>
          </a:ln>
        </p:spPr>
      </p:pic>
      <p:sp>
        <p:nvSpPr>
          <p:cNvPr id="596" name="Google Shape;596;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237800" y="2698675"/>
            <a:ext cx="5535000" cy="19611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2500">
                <a:latin typeface="Arial"/>
                <a:ea typeface="Arial"/>
                <a:cs typeface="Arial"/>
                <a:sym typeface="Arial"/>
              </a:rPr>
              <a:t>ERA5 reanalysis:</a:t>
            </a:r>
            <a:endParaRPr sz="2500">
              <a:latin typeface="Arial"/>
              <a:ea typeface="Arial"/>
              <a:cs typeface="Arial"/>
              <a:sym typeface="Arial"/>
            </a:endParaRPr>
          </a:p>
          <a:p>
            <a:pPr indent="0" lvl="0" marL="457200" rtl="0" algn="l">
              <a:spcBef>
                <a:spcPts val="0"/>
              </a:spcBef>
              <a:spcAft>
                <a:spcPts val="0"/>
              </a:spcAft>
              <a:buNone/>
            </a:pPr>
            <a:r>
              <a:rPr b="0" lang="en" sz="1700">
                <a:latin typeface="Arial"/>
                <a:ea typeface="Arial"/>
                <a:cs typeface="Arial"/>
                <a:sym typeface="Arial"/>
              </a:rPr>
              <a:t>  </a:t>
            </a:r>
            <a:endParaRPr b="0" sz="1700">
              <a:latin typeface="Arial"/>
              <a:ea typeface="Arial"/>
              <a:cs typeface="Arial"/>
              <a:sym typeface="Arial"/>
            </a:endParaRPr>
          </a:p>
          <a:p>
            <a:pPr indent="-336550" lvl="0" marL="1371600" rtl="0" algn="l">
              <a:spcBef>
                <a:spcPts val="0"/>
              </a:spcBef>
              <a:spcAft>
                <a:spcPts val="0"/>
              </a:spcAft>
              <a:buSzPts val="1700"/>
              <a:buFont typeface="Arial"/>
              <a:buChar char="➔"/>
            </a:pPr>
            <a:r>
              <a:rPr b="0" lang="en" sz="1700">
                <a:latin typeface="Arial"/>
                <a:ea typeface="Arial"/>
                <a:cs typeface="Arial"/>
                <a:sym typeface="Arial"/>
              </a:rPr>
              <a:t>Simulation Data </a:t>
            </a:r>
            <a:endParaRPr b="0" sz="1700">
              <a:latin typeface="Arial"/>
              <a:ea typeface="Arial"/>
              <a:cs typeface="Arial"/>
              <a:sym typeface="Arial"/>
            </a:endParaRPr>
          </a:p>
          <a:p>
            <a:pPr indent="-336550" lvl="0" marL="1371600" rtl="0" algn="l">
              <a:spcBef>
                <a:spcPts val="0"/>
              </a:spcBef>
              <a:spcAft>
                <a:spcPts val="0"/>
              </a:spcAft>
              <a:buSzPts val="1700"/>
              <a:buFont typeface="Arial"/>
              <a:buChar char="➔"/>
            </a:pPr>
            <a:r>
              <a:rPr b="0" lang="en" sz="1700">
                <a:latin typeface="Arial"/>
                <a:ea typeface="Arial"/>
                <a:cs typeface="Arial"/>
                <a:sym typeface="Arial"/>
              </a:rPr>
              <a:t>Measurement 	</a:t>
            </a:r>
            <a:endParaRPr b="0" sz="1700">
              <a:latin typeface="Arial"/>
              <a:ea typeface="Arial"/>
              <a:cs typeface="Arial"/>
              <a:sym typeface="Arial"/>
            </a:endParaRPr>
          </a:p>
          <a:p>
            <a:pPr indent="-336550" lvl="0" marL="1371600" rtl="0" algn="l">
              <a:spcBef>
                <a:spcPts val="0"/>
              </a:spcBef>
              <a:spcAft>
                <a:spcPts val="0"/>
              </a:spcAft>
              <a:buSzPts val="1700"/>
              <a:buFont typeface="Arial"/>
              <a:buChar char="➔"/>
            </a:pPr>
            <a:r>
              <a:rPr b="0" lang="en" sz="1700">
                <a:latin typeface="Arial"/>
                <a:ea typeface="Arial"/>
                <a:cs typeface="Arial"/>
                <a:sym typeface="Arial"/>
              </a:rPr>
              <a:t>Observation 	</a:t>
            </a:r>
            <a:endParaRPr sz="4500"/>
          </a:p>
        </p:txBody>
      </p:sp>
      <p:sp>
        <p:nvSpPr>
          <p:cNvPr id="241" name="Google Shape;241;p38"/>
          <p:cNvSpPr txBox="1"/>
          <p:nvPr>
            <p:ph idx="1" type="subTitle"/>
          </p:nvPr>
        </p:nvSpPr>
        <p:spPr>
          <a:xfrm>
            <a:off x="237800" y="615050"/>
            <a:ext cx="6602400" cy="2297400"/>
          </a:xfrm>
          <a:prstGeom prst="rect">
            <a:avLst/>
          </a:prstGeom>
        </p:spPr>
        <p:txBody>
          <a:bodyPr anchorCtr="0" anchor="ctr" bIns="91425" lIns="91425" spcFirstLastPara="1" rIns="91425" wrap="square" tIns="91425">
            <a:noAutofit/>
          </a:bodyPr>
          <a:lstStyle/>
          <a:p>
            <a:pPr indent="-349250" lvl="0" marL="457200" rtl="0" algn="l">
              <a:spcBef>
                <a:spcPts val="0"/>
              </a:spcBef>
              <a:spcAft>
                <a:spcPts val="0"/>
              </a:spcAft>
              <a:buSzPts val="1900"/>
              <a:buChar char="●"/>
            </a:pPr>
            <a:r>
              <a:rPr lang="en" sz="1900"/>
              <a:t>Temperature for a radius of 32km</a:t>
            </a:r>
            <a:endParaRPr sz="1900"/>
          </a:p>
          <a:p>
            <a:pPr indent="-349250" lvl="0" marL="457200" rtl="0" algn="l">
              <a:spcBef>
                <a:spcPts val="0"/>
              </a:spcBef>
              <a:spcAft>
                <a:spcPts val="0"/>
              </a:spcAft>
              <a:buSzPts val="1900"/>
              <a:buChar char="●"/>
            </a:pPr>
            <a:r>
              <a:rPr lang="en" sz="1900"/>
              <a:t>Reliable data and good reputation among researchers</a:t>
            </a:r>
            <a:endParaRPr sz="1900"/>
          </a:p>
          <a:p>
            <a:pPr indent="-349250" lvl="0" marL="457200" rtl="0" algn="l">
              <a:spcBef>
                <a:spcPts val="0"/>
              </a:spcBef>
              <a:spcAft>
                <a:spcPts val="0"/>
              </a:spcAft>
              <a:buSzPts val="1900"/>
              <a:buChar char="●"/>
            </a:pPr>
            <a:r>
              <a:rPr lang="en" sz="1900"/>
              <a:t>Data from 1990 to 2020 (30 years for free)</a:t>
            </a:r>
            <a:endParaRPr sz="1900"/>
          </a:p>
          <a:p>
            <a:pPr indent="0" lvl="0" marL="0" rtl="0" algn="l">
              <a:spcBef>
                <a:spcPts val="0"/>
              </a:spcBef>
              <a:spcAft>
                <a:spcPts val="0"/>
              </a:spcAft>
              <a:buNone/>
            </a:pPr>
            <a:r>
              <a:t/>
            </a:r>
            <a:endParaRPr sz="2000"/>
          </a:p>
        </p:txBody>
      </p:sp>
      <p:pic>
        <p:nvPicPr>
          <p:cNvPr id="242" name="Google Shape;242;p38"/>
          <p:cNvPicPr preferRelativeResize="0"/>
          <p:nvPr/>
        </p:nvPicPr>
        <p:blipFill rotWithShape="1">
          <a:blip r:embed="rId3">
            <a:alphaModFix/>
          </a:blip>
          <a:srcRect b="0" l="4050" r="3902" t="3772"/>
          <a:stretch/>
        </p:blipFill>
        <p:spPr>
          <a:xfrm>
            <a:off x="4462150" y="2471550"/>
            <a:ext cx="4488900" cy="2508300"/>
          </a:xfrm>
          <a:prstGeom prst="flowChartConnector">
            <a:avLst/>
          </a:prstGeom>
          <a:noFill/>
          <a:ln>
            <a:noFill/>
          </a:ln>
        </p:spPr>
      </p:pic>
      <p:sp>
        <p:nvSpPr>
          <p:cNvPr id="243" name="Google Shape;243;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idx="2" type="title"/>
          </p:nvPr>
        </p:nvSpPr>
        <p:spPr>
          <a:xfrm>
            <a:off x="1508575" y="1307425"/>
            <a:ext cx="1278600" cy="112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300"/>
              <a:t>02</a:t>
            </a:r>
            <a:endParaRPr sz="7300"/>
          </a:p>
        </p:txBody>
      </p:sp>
      <p:sp>
        <p:nvSpPr>
          <p:cNvPr id="249" name="Google Shape;249;p39"/>
          <p:cNvSpPr txBox="1"/>
          <p:nvPr>
            <p:ph type="title"/>
          </p:nvPr>
        </p:nvSpPr>
        <p:spPr>
          <a:xfrm>
            <a:off x="247500" y="2242300"/>
            <a:ext cx="4324500" cy="199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t>         </a:t>
            </a:r>
            <a:r>
              <a:rPr lang="en" sz="4300"/>
              <a:t>DATA PREPROCESSING</a:t>
            </a:r>
            <a:endParaRPr sz="4300"/>
          </a:p>
        </p:txBody>
      </p:sp>
      <p:pic>
        <p:nvPicPr>
          <p:cNvPr id="250" name="Google Shape;250;p39"/>
          <p:cNvPicPr preferRelativeResize="0"/>
          <p:nvPr/>
        </p:nvPicPr>
        <p:blipFill rotWithShape="1">
          <a:blip r:embed="rId3">
            <a:alphaModFix/>
          </a:blip>
          <a:srcRect b="0" l="25777" r="25777" t="0"/>
          <a:stretch/>
        </p:blipFill>
        <p:spPr>
          <a:xfrm>
            <a:off x="4572000" y="0"/>
            <a:ext cx="4572000" cy="5143500"/>
          </a:xfrm>
          <a:prstGeom prst="rect">
            <a:avLst/>
          </a:prstGeom>
          <a:noFill/>
          <a:ln>
            <a:noFill/>
          </a:ln>
        </p:spPr>
      </p:pic>
      <p:sp>
        <p:nvSpPr>
          <p:cNvPr id="251" name="Google Shape;251;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214225" y="184750"/>
            <a:ext cx="7699200" cy="5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sp>
        <p:nvSpPr>
          <p:cNvPr id="257" name="Google Shape;257;p40"/>
          <p:cNvSpPr txBox="1"/>
          <p:nvPr>
            <p:ph type="title"/>
          </p:nvPr>
        </p:nvSpPr>
        <p:spPr>
          <a:xfrm>
            <a:off x="214225" y="718750"/>
            <a:ext cx="7699200" cy="5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1/ Data Visualisation</a:t>
            </a:r>
            <a:endParaRPr sz="2400"/>
          </a:p>
        </p:txBody>
      </p:sp>
      <p:pic>
        <p:nvPicPr>
          <p:cNvPr id="258" name="Google Shape;258;p40"/>
          <p:cNvPicPr preferRelativeResize="0"/>
          <p:nvPr/>
        </p:nvPicPr>
        <p:blipFill>
          <a:blip r:embed="rId3">
            <a:alphaModFix/>
          </a:blip>
          <a:stretch>
            <a:fillRect/>
          </a:stretch>
        </p:blipFill>
        <p:spPr>
          <a:xfrm>
            <a:off x="1536850" y="1550200"/>
            <a:ext cx="6320949" cy="3104500"/>
          </a:xfrm>
          <a:prstGeom prst="rect">
            <a:avLst/>
          </a:prstGeom>
          <a:noFill/>
          <a:ln>
            <a:noFill/>
          </a:ln>
        </p:spPr>
      </p:pic>
      <p:sp>
        <p:nvSpPr>
          <p:cNvPr id="259" name="Google Shape;259;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type="title"/>
          </p:nvPr>
        </p:nvSpPr>
        <p:spPr>
          <a:xfrm>
            <a:off x="214225" y="184750"/>
            <a:ext cx="7699200" cy="5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pic>
        <p:nvPicPr>
          <p:cNvPr id="265" name="Google Shape;265;p41"/>
          <p:cNvPicPr preferRelativeResize="0"/>
          <p:nvPr/>
        </p:nvPicPr>
        <p:blipFill>
          <a:blip r:embed="rId3">
            <a:alphaModFix/>
          </a:blip>
          <a:stretch>
            <a:fillRect/>
          </a:stretch>
        </p:blipFill>
        <p:spPr>
          <a:xfrm>
            <a:off x="247250" y="1400500"/>
            <a:ext cx="8649501" cy="2825825"/>
          </a:xfrm>
          <a:prstGeom prst="rect">
            <a:avLst/>
          </a:prstGeom>
          <a:noFill/>
          <a:ln>
            <a:noFill/>
          </a:ln>
        </p:spPr>
      </p:pic>
      <p:sp>
        <p:nvSpPr>
          <p:cNvPr id="266" name="Google Shape;266;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2"/>
          <p:cNvSpPr txBox="1"/>
          <p:nvPr>
            <p:ph type="title"/>
          </p:nvPr>
        </p:nvSpPr>
        <p:spPr>
          <a:xfrm>
            <a:off x="214225" y="184750"/>
            <a:ext cx="7699200" cy="5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pic>
        <p:nvPicPr>
          <p:cNvPr id="272" name="Google Shape;272;p42"/>
          <p:cNvPicPr preferRelativeResize="0"/>
          <p:nvPr/>
        </p:nvPicPr>
        <p:blipFill>
          <a:blip r:embed="rId3">
            <a:alphaModFix/>
          </a:blip>
          <a:stretch>
            <a:fillRect/>
          </a:stretch>
        </p:blipFill>
        <p:spPr>
          <a:xfrm>
            <a:off x="330450" y="1422375"/>
            <a:ext cx="8333050" cy="2744150"/>
          </a:xfrm>
          <a:prstGeom prst="rect">
            <a:avLst/>
          </a:prstGeom>
          <a:noFill/>
          <a:ln>
            <a:noFill/>
          </a:ln>
        </p:spPr>
      </p:pic>
      <p:sp>
        <p:nvSpPr>
          <p:cNvPr id="273" name="Google Shape;273;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Global Warming Consequences and Effects by Slidesgo">
  <a:themeElements>
    <a:clrScheme name="Simple Light">
      <a:dk1>
        <a:srgbClr val="FE866E"/>
      </a:dk1>
      <a:lt1>
        <a:srgbClr val="2C273C"/>
      </a:lt1>
      <a:dk2>
        <a:srgbClr val="FFFFFF"/>
      </a:dk2>
      <a:lt2>
        <a:srgbClr val="FFFFFF"/>
      </a:lt2>
      <a:accent1>
        <a:srgbClr val="FEC56E"/>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